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8288000" cy="10287000"/>
  <p:notesSz cx="6858000" cy="9144000"/>
  <p:embeddedFontLst>
    <p:embeddedFont>
      <p:font typeface="Bryndan Write" panose="020B0604020202020204" charset="0"/>
      <p:regular r:id="rId23"/>
    </p:embeddedFont>
    <p:embeddedFont>
      <p:font typeface="Calibri" panose="020F0502020204030204" pitchFamily="34" charset="0"/>
      <p:regular r:id="rId24"/>
      <p:bold r:id="rId25"/>
      <p:italic r:id="rId26"/>
      <p:boldItalic r:id="rId27"/>
    </p:embeddedFont>
    <p:embeddedFont>
      <p:font typeface="Gochi Hand" panose="020B0604020202020204"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50" d="100"/>
          <a:sy n="50" d="100"/>
        </p:scale>
        <p:origin x="-516" y="-1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5.fntdata"/><Relationship Id="rId30" Type="http://schemas.openxmlformats.org/officeDocument/2006/relationships/viewProps" Target="viewProps.xml"/></Relationships>
</file>

<file path=ppt/media/image1.jpeg>
</file>

<file path=ppt/media/image10.jpeg>
</file>

<file path=ppt/media/image11.png>
</file>

<file path=ppt/media/image11.svg>
</file>

<file path=ppt/media/image12.png>
</file>

<file path=ppt/media/image13.png>
</file>

<file path=ppt/media/image13.svg>
</file>

<file path=ppt/media/image14.png>
</file>

<file path=ppt/media/image15.jpeg>
</file>

<file path=ppt/media/image15.svg>
</file>

<file path=ppt/media/image16.png>
</file>

<file path=ppt/media/image17.png>
</file>

<file path=ppt/media/image17.svg>
</file>

<file path=ppt/media/image18.png>
</file>

<file path=ppt/media/image19.png>
</file>

<file path=ppt/media/image2.png>
</file>

<file path=ppt/media/image20.png>
</file>

<file path=ppt/media/image20.svg>
</file>

<file path=ppt/media/image21.png>
</file>

<file path=ppt/media/image22.png>
</file>

<file path=ppt/media/image22.svg>
</file>

<file path=ppt/media/image23.png>
</file>

<file path=ppt/media/image24.png>
</file>

<file path=ppt/media/image24.svg>
</file>

<file path=ppt/media/image25.png>
</file>

<file path=ppt/media/image26.png>
</file>

<file path=ppt/media/image26.svg>
</file>

<file path=ppt/media/image27.png>
</file>

<file path=ppt/media/image28.png>
</file>

<file path=ppt/media/image29.png>
</file>

<file path=ppt/media/image29.svg>
</file>

<file path=ppt/media/image3.png>
</file>

<file path=ppt/media/image3.svg>
</file>

<file path=ppt/media/image30.png>
</file>

<file path=ppt/media/image31.png>
</file>

<file path=ppt/media/image31.svg>
</file>

<file path=ppt/media/image32.png>
</file>

<file path=ppt/media/image33.png>
</file>

<file path=ppt/media/image33.svg>
</file>

<file path=ppt/media/image34.png>
</file>

<file path=ppt/media/image35.png>
</file>

<file path=ppt/media/image36.png>
</file>

<file path=ppt/media/image36.svg>
</file>

<file path=ppt/media/image37.png>
</file>

<file path=ppt/media/image38.png>
</file>

<file path=ppt/media/image38.svg>
</file>

<file path=ppt/media/image39.png>
</file>

<file path=ppt/media/image4.png>
</file>

<file path=ppt/media/image40.png>
</file>

<file path=ppt/media/image40.svg>
</file>

<file path=ppt/media/image41.png>
</file>

<file path=ppt/media/image42.png>
</file>

<file path=ppt/media/image42.svg>
</file>

<file path=ppt/media/image43.png>
</file>

<file path=ppt/media/image44.png>
</file>

<file path=ppt/media/image44.svg>
</file>

<file path=ppt/media/image45.png>
</file>

<file path=ppt/media/image46.png>
</file>

<file path=ppt/media/image47.png>
</file>

<file path=ppt/media/image47.svg>
</file>

<file path=ppt/media/image48.png>
</file>

<file path=ppt/media/image49.svg>
</file>

<file path=ppt/media/image5.png>
</file>

<file path=ppt/media/image5.svg>
</file>

<file path=ppt/media/image52.svg>
</file>

<file path=ppt/media/image54.svg>
</file>

<file path=ppt/media/image56.svg>
</file>

<file path=ppt/media/image6.png>
</file>

<file path=ppt/media/image64.svg>
</file>

<file path=ppt/media/image66.svg>
</file>

<file path=ppt/media/image68.svg>
</file>

<file path=ppt/media/image7.png>
</file>

<file path=ppt/media/image7.svg>
</file>

<file path=ppt/media/image70.svg>
</file>

<file path=ppt/media/image72.svg>
</file>

<file path=ppt/media/image74.svg>
</file>

<file path=ppt/media/image76.svg>
</file>

<file path=ppt/media/image78.svg>
</file>

<file path=ppt/media/image8.png>
</file>

<file path=ppt/media/image80.svg>
</file>

<file path=ppt/media/image82.svg>
</file>

<file path=ppt/media/image84.svg>
</file>

<file path=ppt/media/image9.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12/18/2023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12/18/2023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12/18/2023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12/18/2023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13" Type="http://schemas.openxmlformats.org/officeDocument/2006/relationships/image" Target="../media/image7.png"/><Relationship Id="rId18" Type="http://schemas.openxmlformats.org/officeDocument/2006/relationships/image" Target="../media/image17.svg"/><Relationship Id="rId3" Type="http://schemas.openxmlformats.org/officeDocument/2006/relationships/image" Target="../media/image2.png"/><Relationship Id="rId7" Type="http://schemas.openxmlformats.org/officeDocument/2006/relationships/image" Target="../media/image4.png"/><Relationship Id="rId12" Type="http://schemas.openxmlformats.org/officeDocument/2006/relationships/image" Target="../media/image11.svg"/><Relationship Id="rId17" Type="http://schemas.openxmlformats.org/officeDocument/2006/relationships/image" Target="../media/image9.png"/><Relationship Id="rId2" Type="http://schemas.openxmlformats.org/officeDocument/2006/relationships/image" Target="../media/image1.jpeg"/><Relationship Id="rId16" Type="http://schemas.openxmlformats.org/officeDocument/2006/relationships/image" Target="../media/image15.svg"/><Relationship Id="rId1" Type="http://schemas.openxmlformats.org/officeDocument/2006/relationships/slideLayout" Target="../slideLayouts/slideLayout7.xml"/><Relationship Id="rId6" Type="http://schemas.openxmlformats.org/officeDocument/2006/relationships/image" Target="../media/image5.svg"/><Relationship Id="rId11" Type="http://schemas.openxmlformats.org/officeDocument/2006/relationships/image" Target="../media/image6.png"/><Relationship Id="rId5" Type="http://schemas.openxmlformats.org/officeDocument/2006/relationships/image" Target="../media/image3.png"/><Relationship Id="rId15" Type="http://schemas.openxmlformats.org/officeDocument/2006/relationships/image" Target="../media/image8.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5.png"/><Relationship Id="rId14" Type="http://schemas.openxmlformats.org/officeDocument/2006/relationships/image" Target="../media/image13.svg"/></Relationships>
</file>

<file path=ppt/slides/_rels/slide10.xml.rels><?xml version="1.0" encoding="UTF-8" standalone="yes"?>
<Relationships xmlns="http://schemas.openxmlformats.org/package/2006/relationships"><Relationship Id="rId8" Type="http://schemas.openxmlformats.org/officeDocument/2006/relationships/image" Target="../media/image56.svg"/><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4.svg"/><Relationship Id="rId5" Type="http://schemas.openxmlformats.org/officeDocument/2006/relationships/image" Target="../media/image30.png"/><Relationship Id="rId4" Type="http://schemas.openxmlformats.org/officeDocument/2006/relationships/image" Target="../media/image49.svg"/><Relationship Id="rId9" Type="http://schemas.openxmlformats.org/officeDocument/2006/relationships/image" Target="../media/image32.png"/></Relationships>
</file>

<file path=ppt/slides/_rels/slide11.xml.rels><?xml version="1.0" encoding="UTF-8" standalone="yes"?>
<Relationships xmlns="http://schemas.openxmlformats.org/package/2006/relationships"><Relationship Id="rId8" Type="http://schemas.openxmlformats.org/officeDocument/2006/relationships/image" Target="../media/image54.svg"/><Relationship Id="rId3" Type="http://schemas.openxmlformats.org/officeDocument/2006/relationships/image" Target="../media/image31.png"/><Relationship Id="rId7" Type="http://schemas.openxmlformats.org/officeDocument/2006/relationships/image" Target="../media/image30.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9.svg"/><Relationship Id="rId5" Type="http://schemas.openxmlformats.org/officeDocument/2006/relationships/image" Target="../media/image27.png"/><Relationship Id="rId4" Type="http://schemas.openxmlformats.org/officeDocument/2006/relationships/image" Target="../media/image56.svg"/><Relationship Id="rId9" Type="http://schemas.openxmlformats.org/officeDocument/2006/relationships/image" Target="../media/image33.png"/></Relationships>
</file>

<file path=ppt/slides/_rels/slide12.xml.rels><?xml version="1.0" encoding="UTF-8" standalone="yes"?>
<Relationships xmlns="http://schemas.openxmlformats.org/package/2006/relationships"><Relationship Id="rId8" Type="http://schemas.openxmlformats.org/officeDocument/2006/relationships/image" Target="../media/image54.svg"/><Relationship Id="rId3" Type="http://schemas.openxmlformats.org/officeDocument/2006/relationships/image" Target="../media/image31.png"/><Relationship Id="rId7" Type="http://schemas.openxmlformats.org/officeDocument/2006/relationships/image" Target="../media/image30.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9.svg"/><Relationship Id="rId5" Type="http://schemas.openxmlformats.org/officeDocument/2006/relationships/image" Target="../media/image27.png"/><Relationship Id="rId4" Type="http://schemas.openxmlformats.org/officeDocument/2006/relationships/image" Target="../media/image56.svg"/><Relationship Id="rId9" Type="http://schemas.openxmlformats.org/officeDocument/2006/relationships/image" Target="../media/image34.png"/></Relationships>
</file>

<file path=ppt/slides/_rels/slide13.xml.rels><?xml version="1.0" encoding="UTF-8" standalone="yes"?>
<Relationships xmlns="http://schemas.openxmlformats.org/package/2006/relationships"><Relationship Id="rId8" Type="http://schemas.openxmlformats.org/officeDocument/2006/relationships/image" Target="../media/image54.svg"/><Relationship Id="rId3" Type="http://schemas.openxmlformats.org/officeDocument/2006/relationships/image" Target="../media/image31.png"/><Relationship Id="rId7" Type="http://schemas.openxmlformats.org/officeDocument/2006/relationships/image" Target="../media/image30.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9.svg"/><Relationship Id="rId5" Type="http://schemas.openxmlformats.org/officeDocument/2006/relationships/image" Target="../media/image27.png"/><Relationship Id="rId4" Type="http://schemas.openxmlformats.org/officeDocument/2006/relationships/image" Target="../media/image56.svg"/><Relationship Id="rId9" Type="http://schemas.openxmlformats.org/officeDocument/2006/relationships/image" Target="../media/image35.png"/></Relationships>
</file>

<file path=ppt/slides/_rels/slide14.xml.rels><?xml version="1.0" encoding="UTF-8" standalone="yes"?>
<Relationships xmlns="http://schemas.openxmlformats.org/package/2006/relationships"><Relationship Id="rId8" Type="http://schemas.openxmlformats.org/officeDocument/2006/relationships/image" Target="../media/image54.svg"/><Relationship Id="rId3" Type="http://schemas.openxmlformats.org/officeDocument/2006/relationships/image" Target="../media/image31.png"/><Relationship Id="rId7" Type="http://schemas.openxmlformats.org/officeDocument/2006/relationships/image" Target="../media/image30.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9.svg"/><Relationship Id="rId5" Type="http://schemas.openxmlformats.org/officeDocument/2006/relationships/image" Target="../media/image27.png"/><Relationship Id="rId4" Type="http://schemas.openxmlformats.org/officeDocument/2006/relationships/image" Target="../media/image56.svg"/><Relationship Id="rId9" Type="http://schemas.openxmlformats.org/officeDocument/2006/relationships/image" Target="../media/image36.png"/></Relationships>
</file>

<file path=ppt/slides/_rels/slide15.xml.rels><?xml version="1.0" encoding="UTF-8" standalone="yes"?>
<Relationships xmlns="http://schemas.openxmlformats.org/package/2006/relationships"><Relationship Id="rId8" Type="http://schemas.openxmlformats.org/officeDocument/2006/relationships/image" Target="../media/image54.svg"/><Relationship Id="rId3" Type="http://schemas.openxmlformats.org/officeDocument/2006/relationships/image" Target="../media/image31.png"/><Relationship Id="rId7" Type="http://schemas.openxmlformats.org/officeDocument/2006/relationships/image" Target="../media/image30.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9.svg"/><Relationship Id="rId5" Type="http://schemas.openxmlformats.org/officeDocument/2006/relationships/image" Target="../media/image27.png"/><Relationship Id="rId4" Type="http://schemas.openxmlformats.org/officeDocument/2006/relationships/image" Target="../media/image56.svg"/><Relationship Id="rId9" Type="http://schemas.openxmlformats.org/officeDocument/2006/relationships/image" Target="../media/image37.png"/></Relationships>
</file>

<file path=ppt/slides/_rels/slide16.xml.rels><?xml version="1.0" encoding="UTF-8" standalone="yes"?>
<Relationships xmlns="http://schemas.openxmlformats.org/package/2006/relationships"><Relationship Id="rId8" Type="http://schemas.openxmlformats.org/officeDocument/2006/relationships/image" Target="../media/image39.png"/><Relationship Id="rId13" Type="http://schemas.openxmlformats.org/officeDocument/2006/relationships/image" Target="../media/image70.svg"/><Relationship Id="rId3" Type="http://schemas.openxmlformats.org/officeDocument/2006/relationships/image" Target="../media/image25.png"/><Relationship Id="rId7" Type="http://schemas.openxmlformats.org/officeDocument/2006/relationships/image" Target="../media/image64.svg"/><Relationship Id="rId12" Type="http://schemas.openxmlformats.org/officeDocument/2006/relationships/image" Target="../media/image41.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8.png"/><Relationship Id="rId11" Type="http://schemas.openxmlformats.org/officeDocument/2006/relationships/image" Target="../media/image68.svg"/><Relationship Id="rId5" Type="http://schemas.openxmlformats.org/officeDocument/2006/relationships/image" Target="../media/image29.svg"/><Relationship Id="rId15" Type="http://schemas.openxmlformats.org/officeDocument/2006/relationships/image" Target="../media/image72.svg"/><Relationship Id="rId10" Type="http://schemas.openxmlformats.org/officeDocument/2006/relationships/image" Target="../media/image40.png"/><Relationship Id="rId4" Type="http://schemas.openxmlformats.org/officeDocument/2006/relationships/image" Target="../media/image16.png"/><Relationship Id="rId9" Type="http://schemas.openxmlformats.org/officeDocument/2006/relationships/image" Target="../media/image66.svg"/><Relationship Id="rId14" Type="http://schemas.openxmlformats.org/officeDocument/2006/relationships/image" Target="../media/image42.png"/></Relationships>
</file>

<file path=ppt/slides/_rels/slide17.xml.rels><?xml version="1.0" encoding="UTF-8" standalone="yes"?>
<Relationships xmlns="http://schemas.openxmlformats.org/package/2006/relationships"><Relationship Id="rId8" Type="http://schemas.openxmlformats.org/officeDocument/2006/relationships/image" Target="../media/image39.png"/><Relationship Id="rId13" Type="http://schemas.openxmlformats.org/officeDocument/2006/relationships/image" Target="../media/image70.svg"/><Relationship Id="rId3" Type="http://schemas.openxmlformats.org/officeDocument/2006/relationships/image" Target="../media/image25.png"/><Relationship Id="rId7" Type="http://schemas.openxmlformats.org/officeDocument/2006/relationships/image" Target="../media/image64.svg"/><Relationship Id="rId12" Type="http://schemas.openxmlformats.org/officeDocument/2006/relationships/image" Target="../media/image41.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8.png"/><Relationship Id="rId11" Type="http://schemas.openxmlformats.org/officeDocument/2006/relationships/image" Target="../media/image68.svg"/><Relationship Id="rId5" Type="http://schemas.openxmlformats.org/officeDocument/2006/relationships/image" Target="../media/image29.svg"/><Relationship Id="rId15" Type="http://schemas.openxmlformats.org/officeDocument/2006/relationships/image" Target="../media/image72.svg"/><Relationship Id="rId10" Type="http://schemas.openxmlformats.org/officeDocument/2006/relationships/image" Target="../media/image40.png"/><Relationship Id="rId4" Type="http://schemas.openxmlformats.org/officeDocument/2006/relationships/image" Target="../media/image16.png"/><Relationship Id="rId9" Type="http://schemas.openxmlformats.org/officeDocument/2006/relationships/image" Target="../media/image66.svg"/><Relationship Id="rId14" Type="http://schemas.openxmlformats.org/officeDocument/2006/relationships/image" Target="../media/image42.png"/></Relationships>
</file>

<file path=ppt/slides/_rels/slide18.xml.rels><?xml version="1.0" encoding="UTF-8" standalone="yes"?>
<Relationships xmlns="http://schemas.openxmlformats.org/package/2006/relationships"><Relationship Id="rId8" Type="http://schemas.openxmlformats.org/officeDocument/2006/relationships/image" Target="../media/image39.png"/><Relationship Id="rId13" Type="http://schemas.openxmlformats.org/officeDocument/2006/relationships/image" Target="../media/image70.svg"/><Relationship Id="rId3" Type="http://schemas.openxmlformats.org/officeDocument/2006/relationships/image" Target="../media/image25.png"/><Relationship Id="rId7" Type="http://schemas.openxmlformats.org/officeDocument/2006/relationships/image" Target="../media/image64.svg"/><Relationship Id="rId12" Type="http://schemas.openxmlformats.org/officeDocument/2006/relationships/image" Target="../media/image41.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8.png"/><Relationship Id="rId11" Type="http://schemas.openxmlformats.org/officeDocument/2006/relationships/image" Target="../media/image68.svg"/><Relationship Id="rId5" Type="http://schemas.openxmlformats.org/officeDocument/2006/relationships/image" Target="../media/image29.svg"/><Relationship Id="rId15" Type="http://schemas.openxmlformats.org/officeDocument/2006/relationships/image" Target="../media/image72.svg"/><Relationship Id="rId10" Type="http://schemas.openxmlformats.org/officeDocument/2006/relationships/image" Target="../media/image40.png"/><Relationship Id="rId4" Type="http://schemas.openxmlformats.org/officeDocument/2006/relationships/image" Target="../media/image16.png"/><Relationship Id="rId9" Type="http://schemas.openxmlformats.org/officeDocument/2006/relationships/image" Target="../media/image66.svg"/><Relationship Id="rId14" Type="http://schemas.openxmlformats.org/officeDocument/2006/relationships/image" Target="../media/image42.png"/></Relationships>
</file>

<file path=ppt/slides/_rels/slide19.xml.rels><?xml version="1.0" encoding="UTF-8" standalone="yes"?>
<Relationships xmlns="http://schemas.openxmlformats.org/package/2006/relationships"><Relationship Id="rId8" Type="http://schemas.openxmlformats.org/officeDocument/2006/relationships/image" Target="../media/image43.png"/><Relationship Id="rId13" Type="http://schemas.openxmlformats.org/officeDocument/2006/relationships/image" Target="../media/image78.svg"/><Relationship Id="rId3" Type="http://schemas.openxmlformats.org/officeDocument/2006/relationships/image" Target="../media/image25.png"/><Relationship Id="rId7" Type="http://schemas.openxmlformats.org/officeDocument/2006/relationships/image" Target="../media/image17.svg"/><Relationship Id="rId12" Type="http://schemas.openxmlformats.org/officeDocument/2006/relationships/image" Target="../media/image45.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76.svg"/><Relationship Id="rId5" Type="http://schemas.openxmlformats.org/officeDocument/2006/relationships/image" Target="../media/image15.svg"/><Relationship Id="rId15" Type="http://schemas.openxmlformats.org/officeDocument/2006/relationships/image" Target="../media/image80.svg"/><Relationship Id="rId10" Type="http://schemas.openxmlformats.org/officeDocument/2006/relationships/image" Target="../media/image44.png"/><Relationship Id="rId4" Type="http://schemas.openxmlformats.org/officeDocument/2006/relationships/image" Target="../media/image8.png"/><Relationship Id="rId9" Type="http://schemas.openxmlformats.org/officeDocument/2006/relationships/image" Target="../media/image74.svg"/><Relationship Id="rId14" Type="http://schemas.openxmlformats.org/officeDocument/2006/relationships/image" Target="../media/image46.png"/></Relationships>
</file>

<file path=ppt/slides/_rels/slide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0.jpeg"/><Relationship Id="rId7" Type="http://schemas.openxmlformats.org/officeDocument/2006/relationships/image" Target="../media/image22.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2.png"/><Relationship Id="rId11" Type="http://schemas.openxmlformats.org/officeDocument/2006/relationships/image" Target="../media/image26.svg"/><Relationship Id="rId5" Type="http://schemas.openxmlformats.org/officeDocument/2006/relationships/image" Target="../media/image20.svg"/><Relationship Id="rId10" Type="http://schemas.openxmlformats.org/officeDocument/2006/relationships/image" Target="../media/image14.png"/><Relationship Id="rId4" Type="http://schemas.openxmlformats.org/officeDocument/2006/relationships/image" Target="../media/image11.png"/><Relationship Id="rId9" Type="http://schemas.openxmlformats.org/officeDocument/2006/relationships/image" Target="../media/image24.svg"/></Relationships>
</file>

<file path=ppt/slides/_rels/slide20.xml.rels><?xml version="1.0" encoding="UTF-8" standalone="yes"?>
<Relationships xmlns="http://schemas.openxmlformats.org/package/2006/relationships"><Relationship Id="rId8" Type="http://schemas.openxmlformats.org/officeDocument/2006/relationships/image" Target="../media/image43.png"/><Relationship Id="rId13" Type="http://schemas.openxmlformats.org/officeDocument/2006/relationships/image" Target="../media/image78.svg"/><Relationship Id="rId3" Type="http://schemas.openxmlformats.org/officeDocument/2006/relationships/image" Target="../media/image25.png"/><Relationship Id="rId7" Type="http://schemas.openxmlformats.org/officeDocument/2006/relationships/image" Target="../media/image17.svg"/><Relationship Id="rId12" Type="http://schemas.openxmlformats.org/officeDocument/2006/relationships/image" Target="../media/image45.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76.svg"/><Relationship Id="rId5" Type="http://schemas.openxmlformats.org/officeDocument/2006/relationships/image" Target="../media/image15.svg"/><Relationship Id="rId15" Type="http://schemas.openxmlformats.org/officeDocument/2006/relationships/image" Target="../media/image80.svg"/><Relationship Id="rId10" Type="http://schemas.openxmlformats.org/officeDocument/2006/relationships/image" Target="../media/image44.png"/><Relationship Id="rId4" Type="http://schemas.openxmlformats.org/officeDocument/2006/relationships/image" Target="../media/image8.png"/><Relationship Id="rId9" Type="http://schemas.openxmlformats.org/officeDocument/2006/relationships/image" Target="../media/image74.svg"/><Relationship Id="rId14" Type="http://schemas.openxmlformats.org/officeDocument/2006/relationships/image" Target="../media/image46.png"/></Relationships>
</file>

<file path=ppt/slides/_rels/slide21.xml.rels><?xml version="1.0" encoding="UTF-8" standalone="yes"?>
<Relationships xmlns="http://schemas.openxmlformats.org/package/2006/relationships"><Relationship Id="rId8" Type="http://schemas.openxmlformats.org/officeDocument/2006/relationships/image" Target="../media/image9.svg"/><Relationship Id="rId13" Type="http://schemas.openxmlformats.org/officeDocument/2006/relationships/image" Target="../media/image48.png"/><Relationship Id="rId3" Type="http://schemas.openxmlformats.org/officeDocument/2006/relationships/image" Target="../media/image47.png"/><Relationship Id="rId7" Type="http://schemas.openxmlformats.org/officeDocument/2006/relationships/image" Target="../media/image5.png"/><Relationship Id="rId12" Type="http://schemas.openxmlformats.org/officeDocument/2006/relationships/image" Target="../media/image17.svg"/><Relationship Id="rId2" Type="http://schemas.openxmlformats.org/officeDocument/2006/relationships/image" Target="../media/image1.jpeg"/><Relationship Id="rId16" Type="http://schemas.openxmlformats.org/officeDocument/2006/relationships/image" Target="../media/image3.svg"/><Relationship Id="rId1" Type="http://schemas.openxmlformats.org/officeDocument/2006/relationships/slideLayout" Target="../slideLayouts/slideLayout7.xml"/><Relationship Id="rId6" Type="http://schemas.openxmlformats.org/officeDocument/2006/relationships/image" Target="../media/image7.svg"/><Relationship Id="rId11" Type="http://schemas.openxmlformats.org/officeDocument/2006/relationships/image" Target="../media/image9.png"/><Relationship Id="rId5" Type="http://schemas.openxmlformats.org/officeDocument/2006/relationships/image" Target="../media/image4.png"/><Relationship Id="rId15" Type="http://schemas.openxmlformats.org/officeDocument/2006/relationships/image" Target="../media/image2.png"/><Relationship Id="rId10" Type="http://schemas.openxmlformats.org/officeDocument/2006/relationships/image" Target="../media/image15.svg"/><Relationship Id="rId4" Type="http://schemas.openxmlformats.org/officeDocument/2006/relationships/image" Target="../media/image82.svg"/><Relationship Id="rId9" Type="http://schemas.openxmlformats.org/officeDocument/2006/relationships/image" Target="../media/image8.png"/><Relationship Id="rId14" Type="http://schemas.openxmlformats.org/officeDocument/2006/relationships/image" Target="../media/image84.svg"/></Relationships>
</file>

<file path=ppt/slides/_rels/slide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5.jpeg"/><Relationship Id="rId7" Type="http://schemas.openxmlformats.org/officeDocument/2006/relationships/image" Target="../media/image31.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29.svg"/><Relationship Id="rId4" Type="http://schemas.openxmlformats.org/officeDocument/2006/relationships/image" Target="../media/image16.png"/><Relationship Id="rId9" Type="http://schemas.openxmlformats.org/officeDocument/2006/relationships/image" Target="../media/image33.svg"/></Relationships>
</file>

<file path=ppt/slides/_rels/slide4.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9.png"/><Relationship Id="rId7" Type="http://schemas.openxmlformats.org/officeDocument/2006/relationships/image" Target="../media/image38.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36.svg"/><Relationship Id="rId4" Type="http://schemas.openxmlformats.org/officeDocument/2006/relationships/image" Target="../media/image20.png"/><Relationship Id="rId9" Type="http://schemas.openxmlformats.org/officeDocument/2006/relationships/image" Target="../media/image40.svg"/></Relationships>
</file>

<file path=ppt/slides/_rels/slide5.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3.png"/><Relationship Id="rId7"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4.svg"/><Relationship Id="rId5" Type="http://schemas.openxmlformats.org/officeDocument/2006/relationships/image" Target="../media/image24.png"/><Relationship Id="rId4" Type="http://schemas.openxmlformats.org/officeDocument/2006/relationships/image" Target="../media/image42.svg"/></Relationships>
</file>

<file path=ppt/slides/_rels/slide6.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3.png"/><Relationship Id="rId7"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4.svg"/><Relationship Id="rId5" Type="http://schemas.openxmlformats.org/officeDocument/2006/relationships/image" Target="../media/image24.png"/><Relationship Id="rId4" Type="http://schemas.openxmlformats.org/officeDocument/2006/relationships/image" Target="../media/image42.svg"/></Relationships>
</file>

<file path=ppt/slides/_rels/slide7.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16.png"/><Relationship Id="rId7" Type="http://schemas.openxmlformats.org/officeDocument/2006/relationships/image" Target="../media/image31.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25.png"/><Relationship Id="rId4" Type="http://schemas.openxmlformats.org/officeDocument/2006/relationships/image" Target="../media/image29.svg"/><Relationship Id="rId9" Type="http://schemas.openxmlformats.org/officeDocument/2006/relationships/image" Target="../media/image47.svg"/></Relationships>
</file>

<file path=ppt/slides/_rels/slide8.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16.png"/><Relationship Id="rId7" Type="http://schemas.openxmlformats.org/officeDocument/2006/relationships/image" Target="../media/image31.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7.png"/><Relationship Id="rId11" Type="http://schemas.openxmlformats.org/officeDocument/2006/relationships/image" Target="../media/image49.svg"/><Relationship Id="rId5" Type="http://schemas.openxmlformats.org/officeDocument/2006/relationships/image" Target="../media/image25.png"/><Relationship Id="rId10" Type="http://schemas.openxmlformats.org/officeDocument/2006/relationships/image" Target="../media/image27.png"/><Relationship Id="rId4" Type="http://schemas.openxmlformats.org/officeDocument/2006/relationships/image" Target="../media/image29.svg"/><Relationship Id="rId9" Type="http://schemas.openxmlformats.org/officeDocument/2006/relationships/image" Target="../media/image47.svg"/></Relationships>
</file>

<file path=ppt/slides/_rels/slide9.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8.png"/><Relationship Id="rId7" Type="http://schemas.openxmlformats.org/officeDocument/2006/relationships/image" Target="../media/image52.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9.png"/><Relationship Id="rId5" Type="http://schemas.openxmlformats.org/officeDocument/2006/relationships/image" Target="../media/image40.svg"/><Relationship Id="rId4" Type="http://schemas.openxmlformats.org/officeDocument/2006/relationships/image" Target="../media/image22.png"/><Relationship Id="rId9" Type="http://schemas.openxmlformats.org/officeDocument/2006/relationships/image" Target="../media/image49.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sp>
        <p:nvSpPr>
          <p:cNvPr id="3" name="TextBox 3"/>
          <p:cNvSpPr txBox="1"/>
          <p:nvPr/>
        </p:nvSpPr>
        <p:spPr>
          <a:xfrm>
            <a:off x="3384796" y="1559081"/>
            <a:ext cx="12344447" cy="6371749"/>
          </a:xfrm>
          <a:prstGeom prst="rect">
            <a:avLst/>
          </a:prstGeom>
        </p:spPr>
        <p:txBody>
          <a:bodyPr wrap="square" lIns="0" tIns="0" rIns="0" bIns="0" rtlCol="0" anchor="t">
            <a:spAutoFit/>
          </a:bodyPr>
          <a:lstStyle/>
          <a:p>
            <a:pPr algn="ctr">
              <a:lnSpc>
                <a:spcPts val="16106"/>
              </a:lnSpc>
            </a:pPr>
            <a:r>
              <a:rPr lang="en-US" sz="16106" dirty="0">
                <a:solidFill>
                  <a:srgbClr val="FFD8A9"/>
                </a:solidFill>
                <a:latin typeface="Bryndan Write Bold"/>
              </a:rPr>
              <a:t>Student</a:t>
            </a:r>
          </a:p>
          <a:p>
            <a:pPr algn="ctr">
              <a:lnSpc>
                <a:spcPts val="16106"/>
              </a:lnSpc>
            </a:pPr>
            <a:r>
              <a:rPr lang="en-US" sz="16106" dirty="0">
                <a:solidFill>
                  <a:srgbClr val="FFD8A9"/>
                </a:solidFill>
                <a:latin typeface="Bryndan Write Bold"/>
              </a:rPr>
              <a:t>Management</a:t>
            </a:r>
          </a:p>
          <a:p>
            <a:pPr algn="ctr">
              <a:lnSpc>
                <a:spcPts val="16106"/>
              </a:lnSpc>
            </a:pPr>
            <a:r>
              <a:rPr lang="en-US" sz="16106" dirty="0">
                <a:solidFill>
                  <a:srgbClr val="FFD8A9"/>
                </a:solidFill>
                <a:latin typeface="Bryndan Write Bold"/>
              </a:rPr>
              <a:t>System</a:t>
            </a:r>
          </a:p>
        </p:txBody>
      </p:sp>
      <p:sp>
        <p:nvSpPr>
          <p:cNvPr id="4" name="Freeform 4"/>
          <p:cNvSpPr/>
          <p:nvPr/>
        </p:nvSpPr>
        <p:spPr>
          <a:xfrm rot="2342060">
            <a:off x="5481480" y="2788375"/>
            <a:ext cx="7325040" cy="6299535"/>
          </a:xfrm>
          <a:custGeom>
            <a:avLst/>
            <a:gdLst/>
            <a:ahLst/>
            <a:cxnLst/>
            <a:rect l="l" t="t" r="r" b="b"/>
            <a:pathLst>
              <a:path w="7325040" h="6299535">
                <a:moveTo>
                  <a:pt x="0" y="0"/>
                </a:moveTo>
                <a:lnTo>
                  <a:pt x="7325040" y="0"/>
                </a:lnTo>
                <a:lnTo>
                  <a:pt x="7325040" y="6299534"/>
                </a:lnTo>
                <a:lnTo>
                  <a:pt x="0" y="6299534"/>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5" name="Freeform 5"/>
          <p:cNvSpPr/>
          <p:nvPr/>
        </p:nvSpPr>
        <p:spPr>
          <a:xfrm rot="1097523">
            <a:off x="11156873" y="1560993"/>
            <a:ext cx="1885747" cy="1296022"/>
          </a:xfrm>
          <a:custGeom>
            <a:avLst/>
            <a:gdLst/>
            <a:ahLst/>
            <a:cxnLst/>
            <a:rect l="l" t="t" r="r" b="b"/>
            <a:pathLst>
              <a:path w="1885747" h="1296022">
                <a:moveTo>
                  <a:pt x="0" y="0"/>
                </a:moveTo>
                <a:lnTo>
                  <a:pt x="1885746" y="0"/>
                </a:lnTo>
                <a:lnTo>
                  <a:pt x="1885746" y="1296022"/>
                </a:lnTo>
                <a:lnTo>
                  <a:pt x="0" y="1296022"/>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6" name="Freeform 6"/>
          <p:cNvSpPr/>
          <p:nvPr/>
        </p:nvSpPr>
        <p:spPr>
          <a:xfrm rot="-4107262">
            <a:off x="-865704" y="-473050"/>
            <a:ext cx="3387936" cy="2297637"/>
          </a:xfrm>
          <a:custGeom>
            <a:avLst/>
            <a:gdLst/>
            <a:ahLst/>
            <a:cxnLst/>
            <a:rect l="l" t="t" r="r" b="b"/>
            <a:pathLst>
              <a:path w="3387936" h="2297637">
                <a:moveTo>
                  <a:pt x="0" y="0"/>
                </a:moveTo>
                <a:lnTo>
                  <a:pt x="3387936" y="0"/>
                </a:lnTo>
                <a:lnTo>
                  <a:pt x="3387936" y="2297637"/>
                </a:lnTo>
                <a:lnTo>
                  <a:pt x="0" y="2297637"/>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7" name="Freeform 7"/>
          <p:cNvSpPr/>
          <p:nvPr/>
        </p:nvSpPr>
        <p:spPr>
          <a:xfrm rot="6829267">
            <a:off x="15774367" y="8189225"/>
            <a:ext cx="3715300" cy="2519649"/>
          </a:xfrm>
          <a:custGeom>
            <a:avLst/>
            <a:gdLst/>
            <a:ahLst/>
            <a:cxnLst/>
            <a:rect l="l" t="t" r="r" b="b"/>
            <a:pathLst>
              <a:path w="3715300" h="2519649">
                <a:moveTo>
                  <a:pt x="0" y="0"/>
                </a:moveTo>
                <a:lnTo>
                  <a:pt x="3715301" y="0"/>
                </a:lnTo>
                <a:lnTo>
                  <a:pt x="3715301" y="2519649"/>
                </a:lnTo>
                <a:lnTo>
                  <a:pt x="0" y="2519649"/>
                </a:lnTo>
                <a:lnTo>
                  <a:pt x="0" y="0"/>
                </a:lnTo>
                <a:close/>
              </a:path>
            </a:pathLst>
          </a:custGeom>
          <a:blipFill>
            <a:blip r:embed="rId9">
              <a:extLst>
                <a:ext uri="{96DAC541-7B7A-43D3-8B79-37D633B846F1}">
                  <asvg:svgBlip xmlns:asvg="http://schemas.microsoft.com/office/drawing/2016/SVG/main" xmlns="" r:embed="rId10"/>
                </a:ext>
              </a:extLst>
            </a:blip>
            <a:stretch>
              <a:fillRect/>
            </a:stretch>
          </a:blipFill>
        </p:spPr>
      </p:sp>
      <p:sp>
        <p:nvSpPr>
          <p:cNvPr id="8" name="Freeform 8"/>
          <p:cNvSpPr/>
          <p:nvPr/>
        </p:nvSpPr>
        <p:spPr>
          <a:xfrm rot="-1559470">
            <a:off x="2930373" y="2435234"/>
            <a:ext cx="2195245" cy="2279892"/>
          </a:xfrm>
          <a:custGeom>
            <a:avLst/>
            <a:gdLst/>
            <a:ahLst/>
            <a:cxnLst/>
            <a:rect l="l" t="t" r="r" b="b"/>
            <a:pathLst>
              <a:path w="2195245" h="2279892">
                <a:moveTo>
                  <a:pt x="0" y="0"/>
                </a:moveTo>
                <a:lnTo>
                  <a:pt x="2195245" y="0"/>
                </a:lnTo>
                <a:lnTo>
                  <a:pt x="2195245" y="2279892"/>
                </a:lnTo>
                <a:lnTo>
                  <a:pt x="0" y="2279892"/>
                </a:lnTo>
                <a:lnTo>
                  <a:pt x="0" y="0"/>
                </a:lnTo>
                <a:close/>
              </a:path>
            </a:pathLst>
          </a:custGeom>
          <a:blipFill>
            <a:blip r:embed="rId11">
              <a:extLst>
                <a:ext uri="{96DAC541-7B7A-43D3-8B79-37D633B846F1}">
                  <asvg:svgBlip xmlns:asvg="http://schemas.microsoft.com/office/drawing/2016/SVG/main" xmlns="" r:embed="rId12"/>
                </a:ext>
              </a:extLst>
            </a:blip>
            <a:stretch>
              <a:fillRect/>
            </a:stretch>
          </a:blipFill>
        </p:spPr>
      </p:sp>
      <p:sp>
        <p:nvSpPr>
          <p:cNvPr id="9" name="Freeform 9"/>
          <p:cNvSpPr/>
          <p:nvPr/>
        </p:nvSpPr>
        <p:spPr>
          <a:xfrm rot="280170">
            <a:off x="13972610" y="5900178"/>
            <a:ext cx="1664513" cy="2142851"/>
          </a:xfrm>
          <a:custGeom>
            <a:avLst/>
            <a:gdLst/>
            <a:ahLst/>
            <a:cxnLst/>
            <a:rect l="l" t="t" r="r" b="b"/>
            <a:pathLst>
              <a:path w="1664513" h="2142851">
                <a:moveTo>
                  <a:pt x="0" y="0"/>
                </a:moveTo>
                <a:lnTo>
                  <a:pt x="1664513" y="0"/>
                </a:lnTo>
                <a:lnTo>
                  <a:pt x="1664513" y="2142851"/>
                </a:lnTo>
                <a:lnTo>
                  <a:pt x="0" y="2142851"/>
                </a:lnTo>
                <a:lnTo>
                  <a:pt x="0" y="0"/>
                </a:lnTo>
                <a:close/>
              </a:path>
            </a:pathLst>
          </a:custGeom>
          <a:blipFill>
            <a:blip r:embed="rId13">
              <a:extLst>
                <a:ext uri="{96DAC541-7B7A-43D3-8B79-37D633B846F1}">
                  <asvg:svgBlip xmlns:asvg="http://schemas.microsoft.com/office/drawing/2016/SVG/main" xmlns="" r:embed="rId14"/>
                </a:ext>
              </a:extLst>
            </a:blip>
            <a:stretch>
              <a:fillRect/>
            </a:stretch>
          </a:blipFill>
        </p:spPr>
      </p:sp>
      <p:sp>
        <p:nvSpPr>
          <p:cNvPr id="10" name="Freeform 10"/>
          <p:cNvSpPr/>
          <p:nvPr/>
        </p:nvSpPr>
        <p:spPr>
          <a:xfrm rot="-1391118">
            <a:off x="14634691" y="-2104991"/>
            <a:ext cx="3665666" cy="3796829"/>
          </a:xfrm>
          <a:custGeom>
            <a:avLst/>
            <a:gdLst/>
            <a:ahLst/>
            <a:cxnLst/>
            <a:rect l="l" t="t" r="r" b="b"/>
            <a:pathLst>
              <a:path w="3665666" h="3796829">
                <a:moveTo>
                  <a:pt x="0" y="0"/>
                </a:moveTo>
                <a:lnTo>
                  <a:pt x="3665665" y="0"/>
                </a:lnTo>
                <a:lnTo>
                  <a:pt x="3665665" y="3796829"/>
                </a:lnTo>
                <a:lnTo>
                  <a:pt x="0" y="3796829"/>
                </a:lnTo>
                <a:lnTo>
                  <a:pt x="0" y="0"/>
                </a:lnTo>
                <a:close/>
              </a:path>
            </a:pathLst>
          </a:custGeom>
          <a:blipFill>
            <a:blip r:embed="rId15">
              <a:extLst>
                <a:ext uri="{96DAC541-7B7A-43D3-8B79-37D633B846F1}">
                  <asvg:svgBlip xmlns:asvg="http://schemas.microsoft.com/office/drawing/2016/SVG/main" xmlns="" r:embed="rId16"/>
                </a:ext>
              </a:extLst>
            </a:blip>
            <a:stretch>
              <a:fillRect/>
            </a:stretch>
          </a:blipFill>
        </p:spPr>
      </p:sp>
      <p:sp>
        <p:nvSpPr>
          <p:cNvPr id="11" name="Freeform 11"/>
          <p:cNvSpPr/>
          <p:nvPr/>
        </p:nvSpPr>
        <p:spPr>
          <a:xfrm rot="-6979330">
            <a:off x="-712187" y="8552632"/>
            <a:ext cx="3453702" cy="1902676"/>
          </a:xfrm>
          <a:custGeom>
            <a:avLst/>
            <a:gdLst/>
            <a:ahLst/>
            <a:cxnLst/>
            <a:rect l="l" t="t" r="r" b="b"/>
            <a:pathLst>
              <a:path w="3453702" h="1902676">
                <a:moveTo>
                  <a:pt x="0" y="0"/>
                </a:moveTo>
                <a:lnTo>
                  <a:pt x="3453703" y="0"/>
                </a:lnTo>
                <a:lnTo>
                  <a:pt x="3453703" y="1902676"/>
                </a:lnTo>
                <a:lnTo>
                  <a:pt x="0" y="1902676"/>
                </a:lnTo>
                <a:lnTo>
                  <a:pt x="0" y="0"/>
                </a:lnTo>
                <a:close/>
              </a:path>
            </a:pathLst>
          </a:custGeom>
          <a:blipFill>
            <a:blip r:embed="rId17">
              <a:extLst>
                <a:ext uri="{96DAC541-7B7A-43D3-8B79-37D633B846F1}">
                  <asvg:svgBlip xmlns:asvg="http://schemas.microsoft.com/office/drawing/2016/SVG/main" xmlns="" r:embed="rId18"/>
                </a:ext>
              </a:extLst>
            </a:blip>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sp>
        <p:nvSpPr>
          <p:cNvPr id="3" name="Freeform 3"/>
          <p:cNvSpPr/>
          <p:nvPr/>
        </p:nvSpPr>
        <p:spPr>
          <a:xfrm rot="-667622">
            <a:off x="16095572" y="8157241"/>
            <a:ext cx="1709996" cy="1669578"/>
          </a:xfrm>
          <a:custGeom>
            <a:avLst/>
            <a:gdLst/>
            <a:ahLst/>
            <a:cxnLst/>
            <a:rect l="l" t="t" r="r" b="b"/>
            <a:pathLst>
              <a:path w="1709996" h="1669578">
                <a:moveTo>
                  <a:pt x="0" y="0"/>
                </a:moveTo>
                <a:lnTo>
                  <a:pt x="1709996" y="0"/>
                </a:lnTo>
                <a:lnTo>
                  <a:pt x="1709996" y="1669578"/>
                </a:lnTo>
                <a:lnTo>
                  <a:pt x="0" y="1669578"/>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14629133" y="664489"/>
            <a:ext cx="4130225" cy="728422"/>
          </a:xfrm>
          <a:custGeom>
            <a:avLst/>
            <a:gdLst/>
            <a:ahLst/>
            <a:cxnLst/>
            <a:rect l="l" t="t" r="r" b="b"/>
            <a:pathLst>
              <a:path w="4130225" h="728422">
                <a:moveTo>
                  <a:pt x="0" y="0"/>
                </a:moveTo>
                <a:lnTo>
                  <a:pt x="4130226" y="0"/>
                </a:lnTo>
                <a:lnTo>
                  <a:pt x="4130226" y="728422"/>
                </a:lnTo>
                <a:lnTo>
                  <a:pt x="0" y="728422"/>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5" name="Freeform 5"/>
          <p:cNvSpPr/>
          <p:nvPr/>
        </p:nvSpPr>
        <p:spPr>
          <a:xfrm>
            <a:off x="-455362" y="-330099"/>
            <a:ext cx="3402500" cy="3006572"/>
          </a:xfrm>
          <a:custGeom>
            <a:avLst/>
            <a:gdLst/>
            <a:ahLst/>
            <a:cxnLst/>
            <a:rect l="l" t="t" r="r" b="b"/>
            <a:pathLst>
              <a:path w="3402500" h="3006572">
                <a:moveTo>
                  <a:pt x="0" y="0"/>
                </a:moveTo>
                <a:lnTo>
                  <a:pt x="3402500" y="0"/>
                </a:lnTo>
                <a:lnTo>
                  <a:pt x="3402500" y="3006573"/>
                </a:lnTo>
                <a:lnTo>
                  <a:pt x="0" y="3006573"/>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6" name="Freeform 6"/>
          <p:cNvSpPr/>
          <p:nvPr/>
        </p:nvSpPr>
        <p:spPr>
          <a:xfrm>
            <a:off x="5233959" y="2876785"/>
            <a:ext cx="7820081" cy="4081252"/>
          </a:xfrm>
          <a:custGeom>
            <a:avLst/>
            <a:gdLst/>
            <a:ahLst/>
            <a:cxnLst/>
            <a:rect l="l" t="t" r="r" b="b"/>
            <a:pathLst>
              <a:path w="7820081" h="4081252">
                <a:moveTo>
                  <a:pt x="0" y="0"/>
                </a:moveTo>
                <a:lnTo>
                  <a:pt x="7820082" y="0"/>
                </a:lnTo>
                <a:lnTo>
                  <a:pt x="7820082" y="4081253"/>
                </a:lnTo>
                <a:lnTo>
                  <a:pt x="0" y="4081253"/>
                </a:lnTo>
                <a:lnTo>
                  <a:pt x="0" y="0"/>
                </a:lnTo>
                <a:close/>
              </a:path>
            </a:pathLst>
          </a:custGeom>
          <a:blipFill>
            <a:blip r:embed="rId9"/>
            <a:stretch>
              <a:fillRect l="-1909" t="-5800" b="-55221"/>
            </a:stretch>
          </a:blipFill>
        </p:spPr>
      </p:sp>
      <p:sp>
        <p:nvSpPr>
          <p:cNvPr id="7" name="TextBox 7"/>
          <p:cNvSpPr txBox="1"/>
          <p:nvPr/>
        </p:nvSpPr>
        <p:spPr>
          <a:xfrm>
            <a:off x="4504100" y="832501"/>
            <a:ext cx="8766810" cy="833773"/>
          </a:xfrm>
          <a:prstGeom prst="rect">
            <a:avLst/>
          </a:prstGeom>
        </p:spPr>
        <p:txBody>
          <a:bodyPr lIns="0" tIns="0" rIns="0" bIns="0" rtlCol="0" anchor="t">
            <a:spAutoFit/>
          </a:bodyPr>
          <a:lstStyle/>
          <a:p>
            <a:pPr algn="ctr">
              <a:lnSpc>
                <a:spcPts val="6110"/>
              </a:lnSpc>
            </a:pPr>
            <a:r>
              <a:rPr lang="en-US" sz="6500">
                <a:solidFill>
                  <a:srgbClr val="FFFFFF"/>
                </a:solidFill>
                <a:latin typeface="Gochi Hand"/>
              </a:rPr>
              <a:t>Output</a:t>
            </a:r>
          </a:p>
        </p:txBody>
      </p:sp>
      <p:sp>
        <p:nvSpPr>
          <p:cNvPr id="8" name="TextBox 8"/>
          <p:cNvSpPr txBox="1"/>
          <p:nvPr/>
        </p:nvSpPr>
        <p:spPr>
          <a:xfrm>
            <a:off x="7218406" y="8450375"/>
            <a:ext cx="3338198" cy="541655"/>
          </a:xfrm>
          <a:prstGeom prst="rect">
            <a:avLst/>
          </a:prstGeom>
        </p:spPr>
        <p:txBody>
          <a:bodyPr lIns="0" tIns="0" rIns="0" bIns="0" rtlCol="0" anchor="t">
            <a:spAutoFit/>
          </a:bodyPr>
          <a:lstStyle/>
          <a:p>
            <a:pPr marL="0" lvl="0" indent="0" algn="ctr">
              <a:lnSpc>
                <a:spcPts val="4000"/>
              </a:lnSpc>
              <a:spcBef>
                <a:spcPct val="0"/>
              </a:spcBef>
            </a:pPr>
            <a:r>
              <a:rPr lang="en-US" sz="3200">
                <a:solidFill>
                  <a:srgbClr val="000000"/>
                </a:solidFill>
                <a:latin typeface="Bryndan Write"/>
              </a:rPr>
              <a:t>fig 1 Menu</a:t>
            </a:r>
          </a:p>
        </p:txBody>
      </p:sp>
    </p:spTree>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sp>
        <p:nvSpPr>
          <p:cNvPr id="3" name="Freeform 3"/>
          <p:cNvSpPr/>
          <p:nvPr/>
        </p:nvSpPr>
        <p:spPr>
          <a:xfrm>
            <a:off x="-1105367" y="-614565"/>
            <a:ext cx="3402500" cy="3006572"/>
          </a:xfrm>
          <a:custGeom>
            <a:avLst/>
            <a:gdLst/>
            <a:ahLst/>
            <a:cxnLst/>
            <a:rect l="l" t="t" r="r" b="b"/>
            <a:pathLst>
              <a:path w="3402500" h="3006572">
                <a:moveTo>
                  <a:pt x="0" y="0"/>
                </a:moveTo>
                <a:lnTo>
                  <a:pt x="3402500" y="0"/>
                </a:lnTo>
                <a:lnTo>
                  <a:pt x="3402500" y="3006572"/>
                </a:lnTo>
                <a:lnTo>
                  <a:pt x="0" y="3006572"/>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rot="-667622">
            <a:off x="15839248" y="7911485"/>
            <a:ext cx="1709996" cy="1669578"/>
          </a:xfrm>
          <a:custGeom>
            <a:avLst/>
            <a:gdLst/>
            <a:ahLst/>
            <a:cxnLst/>
            <a:rect l="l" t="t" r="r" b="b"/>
            <a:pathLst>
              <a:path w="1709996" h="1669578">
                <a:moveTo>
                  <a:pt x="0" y="0"/>
                </a:moveTo>
                <a:lnTo>
                  <a:pt x="1709996" y="0"/>
                </a:lnTo>
                <a:lnTo>
                  <a:pt x="1709996" y="1669579"/>
                </a:lnTo>
                <a:lnTo>
                  <a:pt x="0" y="1669579"/>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5" name="Freeform 5"/>
          <p:cNvSpPr/>
          <p:nvPr/>
        </p:nvSpPr>
        <p:spPr>
          <a:xfrm>
            <a:off x="14629133" y="664489"/>
            <a:ext cx="4130225" cy="728422"/>
          </a:xfrm>
          <a:custGeom>
            <a:avLst/>
            <a:gdLst/>
            <a:ahLst/>
            <a:cxnLst/>
            <a:rect l="l" t="t" r="r" b="b"/>
            <a:pathLst>
              <a:path w="4130225" h="728422">
                <a:moveTo>
                  <a:pt x="0" y="0"/>
                </a:moveTo>
                <a:lnTo>
                  <a:pt x="4130226" y="0"/>
                </a:lnTo>
                <a:lnTo>
                  <a:pt x="4130226" y="728422"/>
                </a:lnTo>
                <a:lnTo>
                  <a:pt x="0" y="728422"/>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6" name="Freeform 6"/>
          <p:cNvSpPr/>
          <p:nvPr/>
        </p:nvSpPr>
        <p:spPr>
          <a:xfrm>
            <a:off x="5645159" y="2606576"/>
            <a:ext cx="6997682" cy="5073848"/>
          </a:xfrm>
          <a:custGeom>
            <a:avLst/>
            <a:gdLst/>
            <a:ahLst/>
            <a:cxnLst/>
            <a:rect l="l" t="t" r="r" b="b"/>
            <a:pathLst>
              <a:path w="6997682" h="5073848">
                <a:moveTo>
                  <a:pt x="0" y="0"/>
                </a:moveTo>
                <a:lnTo>
                  <a:pt x="6997682" y="0"/>
                </a:lnTo>
                <a:lnTo>
                  <a:pt x="6997682" y="5073848"/>
                </a:lnTo>
                <a:lnTo>
                  <a:pt x="0" y="5073848"/>
                </a:lnTo>
                <a:lnTo>
                  <a:pt x="0" y="0"/>
                </a:lnTo>
                <a:close/>
              </a:path>
            </a:pathLst>
          </a:custGeom>
          <a:blipFill>
            <a:blip r:embed="rId9"/>
            <a:stretch>
              <a:fillRect/>
            </a:stretch>
          </a:blipFill>
        </p:spPr>
      </p:sp>
      <p:sp>
        <p:nvSpPr>
          <p:cNvPr id="7" name="TextBox 7"/>
          <p:cNvSpPr txBox="1"/>
          <p:nvPr/>
        </p:nvSpPr>
        <p:spPr>
          <a:xfrm>
            <a:off x="4760595" y="1325588"/>
            <a:ext cx="8766810" cy="833773"/>
          </a:xfrm>
          <a:prstGeom prst="rect">
            <a:avLst/>
          </a:prstGeom>
        </p:spPr>
        <p:txBody>
          <a:bodyPr lIns="0" tIns="0" rIns="0" bIns="0" rtlCol="0" anchor="t">
            <a:spAutoFit/>
          </a:bodyPr>
          <a:lstStyle/>
          <a:p>
            <a:pPr algn="ctr">
              <a:lnSpc>
                <a:spcPts val="6110"/>
              </a:lnSpc>
            </a:pPr>
            <a:r>
              <a:rPr lang="en-US" sz="6500">
                <a:solidFill>
                  <a:srgbClr val="FFFFFF"/>
                </a:solidFill>
                <a:latin typeface="Gochi Hand"/>
              </a:rPr>
              <a:t>Output</a:t>
            </a:r>
          </a:p>
        </p:txBody>
      </p:sp>
      <p:sp>
        <p:nvSpPr>
          <p:cNvPr id="8" name="TextBox 8"/>
          <p:cNvSpPr txBox="1"/>
          <p:nvPr/>
        </p:nvSpPr>
        <p:spPr>
          <a:xfrm>
            <a:off x="7474901" y="8958898"/>
            <a:ext cx="3338198" cy="541655"/>
          </a:xfrm>
          <a:prstGeom prst="rect">
            <a:avLst/>
          </a:prstGeom>
        </p:spPr>
        <p:txBody>
          <a:bodyPr lIns="0" tIns="0" rIns="0" bIns="0" rtlCol="0" anchor="t">
            <a:spAutoFit/>
          </a:bodyPr>
          <a:lstStyle/>
          <a:p>
            <a:pPr marL="0" lvl="0" indent="0" algn="ctr">
              <a:lnSpc>
                <a:spcPts val="4000"/>
              </a:lnSpc>
              <a:spcBef>
                <a:spcPct val="0"/>
              </a:spcBef>
            </a:pPr>
            <a:r>
              <a:rPr lang="en-US" sz="3200">
                <a:solidFill>
                  <a:srgbClr val="000000"/>
                </a:solidFill>
                <a:latin typeface="Bryndan Write"/>
              </a:rPr>
              <a:t>fig 1 Add Student</a:t>
            </a:r>
          </a:p>
        </p:txBody>
      </p:sp>
    </p:spTree>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sp>
        <p:nvSpPr>
          <p:cNvPr id="3" name="Freeform 3"/>
          <p:cNvSpPr/>
          <p:nvPr/>
        </p:nvSpPr>
        <p:spPr>
          <a:xfrm>
            <a:off x="-1105367" y="-614565"/>
            <a:ext cx="3402500" cy="3006572"/>
          </a:xfrm>
          <a:custGeom>
            <a:avLst/>
            <a:gdLst/>
            <a:ahLst/>
            <a:cxnLst/>
            <a:rect l="l" t="t" r="r" b="b"/>
            <a:pathLst>
              <a:path w="3402500" h="3006572">
                <a:moveTo>
                  <a:pt x="0" y="0"/>
                </a:moveTo>
                <a:lnTo>
                  <a:pt x="3402500" y="0"/>
                </a:lnTo>
                <a:lnTo>
                  <a:pt x="3402500" y="3006572"/>
                </a:lnTo>
                <a:lnTo>
                  <a:pt x="0" y="3006572"/>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rot="-667622">
            <a:off x="15839248" y="7911485"/>
            <a:ext cx="1709996" cy="1669578"/>
          </a:xfrm>
          <a:custGeom>
            <a:avLst/>
            <a:gdLst/>
            <a:ahLst/>
            <a:cxnLst/>
            <a:rect l="l" t="t" r="r" b="b"/>
            <a:pathLst>
              <a:path w="1709996" h="1669578">
                <a:moveTo>
                  <a:pt x="0" y="0"/>
                </a:moveTo>
                <a:lnTo>
                  <a:pt x="1709996" y="0"/>
                </a:lnTo>
                <a:lnTo>
                  <a:pt x="1709996" y="1669579"/>
                </a:lnTo>
                <a:lnTo>
                  <a:pt x="0" y="1669579"/>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5" name="Freeform 5"/>
          <p:cNvSpPr/>
          <p:nvPr/>
        </p:nvSpPr>
        <p:spPr>
          <a:xfrm>
            <a:off x="14629133" y="664489"/>
            <a:ext cx="4130225" cy="728422"/>
          </a:xfrm>
          <a:custGeom>
            <a:avLst/>
            <a:gdLst/>
            <a:ahLst/>
            <a:cxnLst/>
            <a:rect l="l" t="t" r="r" b="b"/>
            <a:pathLst>
              <a:path w="4130225" h="728422">
                <a:moveTo>
                  <a:pt x="0" y="0"/>
                </a:moveTo>
                <a:lnTo>
                  <a:pt x="4130226" y="0"/>
                </a:lnTo>
                <a:lnTo>
                  <a:pt x="4130226" y="728422"/>
                </a:lnTo>
                <a:lnTo>
                  <a:pt x="0" y="728422"/>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6" name="Freeform 6"/>
          <p:cNvSpPr/>
          <p:nvPr/>
        </p:nvSpPr>
        <p:spPr>
          <a:xfrm>
            <a:off x="5822511" y="2584649"/>
            <a:ext cx="6642978" cy="5117702"/>
          </a:xfrm>
          <a:custGeom>
            <a:avLst/>
            <a:gdLst/>
            <a:ahLst/>
            <a:cxnLst/>
            <a:rect l="l" t="t" r="r" b="b"/>
            <a:pathLst>
              <a:path w="6642978" h="5117702">
                <a:moveTo>
                  <a:pt x="0" y="0"/>
                </a:moveTo>
                <a:lnTo>
                  <a:pt x="6642978" y="0"/>
                </a:lnTo>
                <a:lnTo>
                  <a:pt x="6642978" y="5117702"/>
                </a:lnTo>
                <a:lnTo>
                  <a:pt x="0" y="5117702"/>
                </a:lnTo>
                <a:lnTo>
                  <a:pt x="0" y="0"/>
                </a:lnTo>
                <a:close/>
              </a:path>
            </a:pathLst>
          </a:custGeom>
          <a:blipFill>
            <a:blip r:embed="rId9"/>
            <a:stretch>
              <a:fillRect/>
            </a:stretch>
          </a:blipFill>
        </p:spPr>
      </p:sp>
      <p:sp>
        <p:nvSpPr>
          <p:cNvPr id="7" name="TextBox 7"/>
          <p:cNvSpPr txBox="1"/>
          <p:nvPr/>
        </p:nvSpPr>
        <p:spPr>
          <a:xfrm>
            <a:off x="7008593" y="8204620"/>
            <a:ext cx="4270813" cy="541655"/>
          </a:xfrm>
          <a:prstGeom prst="rect">
            <a:avLst/>
          </a:prstGeom>
        </p:spPr>
        <p:txBody>
          <a:bodyPr lIns="0" tIns="0" rIns="0" bIns="0" rtlCol="0" anchor="t">
            <a:spAutoFit/>
          </a:bodyPr>
          <a:lstStyle/>
          <a:p>
            <a:pPr marL="0" lvl="0" indent="0" algn="ctr">
              <a:lnSpc>
                <a:spcPts val="4000"/>
              </a:lnSpc>
              <a:spcBef>
                <a:spcPct val="0"/>
              </a:spcBef>
            </a:pPr>
            <a:r>
              <a:rPr lang="en-US" sz="3200">
                <a:solidFill>
                  <a:srgbClr val="000000"/>
                </a:solidFill>
                <a:latin typeface="Bryndan Write"/>
              </a:rPr>
              <a:t>Fig:2 Search</a:t>
            </a:r>
          </a:p>
        </p:txBody>
      </p:sp>
      <p:sp>
        <p:nvSpPr>
          <p:cNvPr id="8" name="TextBox 8"/>
          <p:cNvSpPr txBox="1"/>
          <p:nvPr/>
        </p:nvSpPr>
        <p:spPr>
          <a:xfrm>
            <a:off x="4760595" y="1325588"/>
            <a:ext cx="8766810" cy="833773"/>
          </a:xfrm>
          <a:prstGeom prst="rect">
            <a:avLst/>
          </a:prstGeom>
        </p:spPr>
        <p:txBody>
          <a:bodyPr lIns="0" tIns="0" rIns="0" bIns="0" rtlCol="0" anchor="t">
            <a:spAutoFit/>
          </a:bodyPr>
          <a:lstStyle/>
          <a:p>
            <a:pPr algn="ctr">
              <a:lnSpc>
                <a:spcPts val="6110"/>
              </a:lnSpc>
            </a:pPr>
            <a:r>
              <a:rPr lang="en-US" sz="6500">
                <a:solidFill>
                  <a:srgbClr val="FFFFFF"/>
                </a:solidFill>
                <a:latin typeface="Gochi Hand"/>
              </a:rPr>
              <a:t>Output</a:t>
            </a:r>
          </a:p>
        </p:txBody>
      </p:sp>
    </p:spTree>
  </p:cSld>
  <p:clrMapOvr>
    <a:masterClrMapping/>
  </p:clrMapOvr>
  <p:transition spd="med">
    <p:circl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sp>
        <p:nvSpPr>
          <p:cNvPr id="3" name="Freeform 3"/>
          <p:cNvSpPr/>
          <p:nvPr/>
        </p:nvSpPr>
        <p:spPr>
          <a:xfrm>
            <a:off x="-1105367" y="-614565"/>
            <a:ext cx="3402500" cy="3006572"/>
          </a:xfrm>
          <a:custGeom>
            <a:avLst/>
            <a:gdLst/>
            <a:ahLst/>
            <a:cxnLst/>
            <a:rect l="l" t="t" r="r" b="b"/>
            <a:pathLst>
              <a:path w="3402500" h="3006572">
                <a:moveTo>
                  <a:pt x="0" y="0"/>
                </a:moveTo>
                <a:lnTo>
                  <a:pt x="3402500" y="0"/>
                </a:lnTo>
                <a:lnTo>
                  <a:pt x="3402500" y="3006572"/>
                </a:lnTo>
                <a:lnTo>
                  <a:pt x="0" y="3006572"/>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rot="-667622">
            <a:off x="15839248" y="7911485"/>
            <a:ext cx="1709996" cy="1669578"/>
          </a:xfrm>
          <a:custGeom>
            <a:avLst/>
            <a:gdLst/>
            <a:ahLst/>
            <a:cxnLst/>
            <a:rect l="l" t="t" r="r" b="b"/>
            <a:pathLst>
              <a:path w="1709996" h="1669578">
                <a:moveTo>
                  <a:pt x="0" y="0"/>
                </a:moveTo>
                <a:lnTo>
                  <a:pt x="1709996" y="0"/>
                </a:lnTo>
                <a:lnTo>
                  <a:pt x="1709996" y="1669579"/>
                </a:lnTo>
                <a:lnTo>
                  <a:pt x="0" y="1669579"/>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5" name="Freeform 5"/>
          <p:cNvSpPr/>
          <p:nvPr/>
        </p:nvSpPr>
        <p:spPr>
          <a:xfrm>
            <a:off x="14629133" y="664489"/>
            <a:ext cx="4130225" cy="728422"/>
          </a:xfrm>
          <a:custGeom>
            <a:avLst/>
            <a:gdLst/>
            <a:ahLst/>
            <a:cxnLst/>
            <a:rect l="l" t="t" r="r" b="b"/>
            <a:pathLst>
              <a:path w="4130225" h="728422">
                <a:moveTo>
                  <a:pt x="0" y="0"/>
                </a:moveTo>
                <a:lnTo>
                  <a:pt x="4130226" y="0"/>
                </a:lnTo>
                <a:lnTo>
                  <a:pt x="4130226" y="728422"/>
                </a:lnTo>
                <a:lnTo>
                  <a:pt x="0" y="728422"/>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6" name="Freeform 6"/>
          <p:cNvSpPr/>
          <p:nvPr/>
        </p:nvSpPr>
        <p:spPr>
          <a:xfrm>
            <a:off x="4277985" y="2584430"/>
            <a:ext cx="9732030" cy="5118140"/>
          </a:xfrm>
          <a:custGeom>
            <a:avLst/>
            <a:gdLst/>
            <a:ahLst/>
            <a:cxnLst/>
            <a:rect l="l" t="t" r="r" b="b"/>
            <a:pathLst>
              <a:path w="9732030" h="5118140">
                <a:moveTo>
                  <a:pt x="0" y="0"/>
                </a:moveTo>
                <a:lnTo>
                  <a:pt x="9732030" y="0"/>
                </a:lnTo>
                <a:lnTo>
                  <a:pt x="9732030" y="5118140"/>
                </a:lnTo>
                <a:lnTo>
                  <a:pt x="0" y="5118140"/>
                </a:lnTo>
                <a:lnTo>
                  <a:pt x="0" y="0"/>
                </a:lnTo>
                <a:close/>
              </a:path>
            </a:pathLst>
          </a:custGeom>
          <a:blipFill>
            <a:blip r:embed="rId9"/>
            <a:stretch>
              <a:fillRect/>
            </a:stretch>
          </a:blipFill>
        </p:spPr>
      </p:sp>
      <p:sp>
        <p:nvSpPr>
          <p:cNvPr id="7" name="TextBox 7"/>
          <p:cNvSpPr txBox="1"/>
          <p:nvPr/>
        </p:nvSpPr>
        <p:spPr>
          <a:xfrm>
            <a:off x="6966848" y="8204620"/>
            <a:ext cx="3338198" cy="541655"/>
          </a:xfrm>
          <a:prstGeom prst="rect">
            <a:avLst/>
          </a:prstGeom>
        </p:spPr>
        <p:txBody>
          <a:bodyPr lIns="0" tIns="0" rIns="0" bIns="0" rtlCol="0" anchor="t">
            <a:spAutoFit/>
          </a:bodyPr>
          <a:lstStyle/>
          <a:p>
            <a:pPr marL="0" lvl="0" indent="0" algn="ctr">
              <a:lnSpc>
                <a:spcPts val="4000"/>
              </a:lnSpc>
              <a:spcBef>
                <a:spcPct val="0"/>
              </a:spcBef>
            </a:pPr>
            <a:r>
              <a:rPr lang="en-US" sz="3200">
                <a:solidFill>
                  <a:srgbClr val="000000"/>
                </a:solidFill>
                <a:latin typeface="Bryndan Write"/>
              </a:rPr>
              <a:t>Option 3:- Delete</a:t>
            </a:r>
          </a:p>
        </p:txBody>
      </p:sp>
      <p:sp>
        <p:nvSpPr>
          <p:cNvPr id="8" name="TextBox 8"/>
          <p:cNvSpPr txBox="1"/>
          <p:nvPr/>
        </p:nvSpPr>
        <p:spPr>
          <a:xfrm>
            <a:off x="4760595" y="1325588"/>
            <a:ext cx="8766810" cy="833773"/>
          </a:xfrm>
          <a:prstGeom prst="rect">
            <a:avLst/>
          </a:prstGeom>
        </p:spPr>
        <p:txBody>
          <a:bodyPr lIns="0" tIns="0" rIns="0" bIns="0" rtlCol="0" anchor="t">
            <a:spAutoFit/>
          </a:bodyPr>
          <a:lstStyle/>
          <a:p>
            <a:pPr algn="ctr">
              <a:lnSpc>
                <a:spcPts val="6110"/>
              </a:lnSpc>
            </a:pPr>
            <a:r>
              <a:rPr lang="en-US" sz="6500">
                <a:solidFill>
                  <a:srgbClr val="FFFFFF"/>
                </a:solidFill>
                <a:latin typeface="Gochi Hand"/>
              </a:rPr>
              <a:t>Output</a:t>
            </a:r>
          </a:p>
        </p:txBody>
      </p:sp>
    </p:spTree>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sp>
        <p:nvSpPr>
          <p:cNvPr id="3" name="Freeform 3"/>
          <p:cNvSpPr/>
          <p:nvPr/>
        </p:nvSpPr>
        <p:spPr>
          <a:xfrm>
            <a:off x="-1105367" y="-614565"/>
            <a:ext cx="3402500" cy="3006572"/>
          </a:xfrm>
          <a:custGeom>
            <a:avLst/>
            <a:gdLst/>
            <a:ahLst/>
            <a:cxnLst/>
            <a:rect l="l" t="t" r="r" b="b"/>
            <a:pathLst>
              <a:path w="3402500" h="3006572">
                <a:moveTo>
                  <a:pt x="0" y="0"/>
                </a:moveTo>
                <a:lnTo>
                  <a:pt x="3402500" y="0"/>
                </a:lnTo>
                <a:lnTo>
                  <a:pt x="3402500" y="3006572"/>
                </a:lnTo>
                <a:lnTo>
                  <a:pt x="0" y="3006572"/>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rot="-667622">
            <a:off x="15839248" y="7911485"/>
            <a:ext cx="1709996" cy="1669578"/>
          </a:xfrm>
          <a:custGeom>
            <a:avLst/>
            <a:gdLst/>
            <a:ahLst/>
            <a:cxnLst/>
            <a:rect l="l" t="t" r="r" b="b"/>
            <a:pathLst>
              <a:path w="1709996" h="1669578">
                <a:moveTo>
                  <a:pt x="0" y="0"/>
                </a:moveTo>
                <a:lnTo>
                  <a:pt x="1709996" y="0"/>
                </a:lnTo>
                <a:lnTo>
                  <a:pt x="1709996" y="1669579"/>
                </a:lnTo>
                <a:lnTo>
                  <a:pt x="0" y="1669579"/>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5" name="Freeform 5"/>
          <p:cNvSpPr/>
          <p:nvPr/>
        </p:nvSpPr>
        <p:spPr>
          <a:xfrm>
            <a:off x="14629133" y="664489"/>
            <a:ext cx="4130225" cy="728422"/>
          </a:xfrm>
          <a:custGeom>
            <a:avLst/>
            <a:gdLst/>
            <a:ahLst/>
            <a:cxnLst/>
            <a:rect l="l" t="t" r="r" b="b"/>
            <a:pathLst>
              <a:path w="4130225" h="728422">
                <a:moveTo>
                  <a:pt x="0" y="0"/>
                </a:moveTo>
                <a:lnTo>
                  <a:pt x="4130226" y="0"/>
                </a:lnTo>
                <a:lnTo>
                  <a:pt x="4130226" y="728422"/>
                </a:lnTo>
                <a:lnTo>
                  <a:pt x="0" y="728422"/>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6" name="Freeform 6"/>
          <p:cNvSpPr/>
          <p:nvPr/>
        </p:nvSpPr>
        <p:spPr>
          <a:xfrm>
            <a:off x="5183949" y="2591921"/>
            <a:ext cx="7920102" cy="5103158"/>
          </a:xfrm>
          <a:custGeom>
            <a:avLst/>
            <a:gdLst/>
            <a:ahLst/>
            <a:cxnLst/>
            <a:rect l="l" t="t" r="r" b="b"/>
            <a:pathLst>
              <a:path w="7920102" h="5103158">
                <a:moveTo>
                  <a:pt x="0" y="0"/>
                </a:moveTo>
                <a:lnTo>
                  <a:pt x="7920102" y="0"/>
                </a:lnTo>
                <a:lnTo>
                  <a:pt x="7920102" y="5103158"/>
                </a:lnTo>
                <a:lnTo>
                  <a:pt x="0" y="5103158"/>
                </a:lnTo>
                <a:lnTo>
                  <a:pt x="0" y="0"/>
                </a:lnTo>
                <a:close/>
              </a:path>
            </a:pathLst>
          </a:custGeom>
          <a:blipFill>
            <a:blip r:embed="rId9"/>
            <a:stretch>
              <a:fillRect/>
            </a:stretch>
          </a:blipFill>
        </p:spPr>
      </p:sp>
      <p:sp>
        <p:nvSpPr>
          <p:cNvPr id="7" name="TextBox 7"/>
          <p:cNvSpPr txBox="1"/>
          <p:nvPr/>
        </p:nvSpPr>
        <p:spPr>
          <a:xfrm>
            <a:off x="7221197" y="8204620"/>
            <a:ext cx="3846897" cy="541655"/>
          </a:xfrm>
          <a:prstGeom prst="rect">
            <a:avLst/>
          </a:prstGeom>
        </p:spPr>
        <p:txBody>
          <a:bodyPr lIns="0" tIns="0" rIns="0" bIns="0" rtlCol="0" anchor="t">
            <a:spAutoFit/>
          </a:bodyPr>
          <a:lstStyle/>
          <a:p>
            <a:pPr marL="0" lvl="0" indent="0" algn="ctr">
              <a:lnSpc>
                <a:spcPts val="4000"/>
              </a:lnSpc>
              <a:spcBef>
                <a:spcPct val="0"/>
              </a:spcBef>
            </a:pPr>
            <a:r>
              <a:rPr lang="en-US" sz="3200">
                <a:solidFill>
                  <a:srgbClr val="000000"/>
                </a:solidFill>
                <a:latin typeface="Bryndan Write"/>
              </a:rPr>
              <a:t>Option 4:- Update</a:t>
            </a:r>
          </a:p>
        </p:txBody>
      </p:sp>
      <p:sp>
        <p:nvSpPr>
          <p:cNvPr id="8" name="TextBox 8"/>
          <p:cNvSpPr txBox="1"/>
          <p:nvPr/>
        </p:nvSpPr>
        <p:spPr>
          <a:xfrm>
            <a:off x="4760595" y="1325588"/>
            <a:ext cx="8766810" cy="833773"/>
          </a:xfrm>
          <a:prstGeom prst="rect">
            <a:avLst/>
          </a:prstGeom>
        </p:spPr>
        <p:txBody>
          <a:bodyPr lIns="0" tIns="0" rIns="0" bIns="0" rtlCol="0" anchor="t">
            <a:spAutoFit/>
          </a:bodyPr>
          <a:lstStyle/>
          <a:p>
            <a:pPr algn="ctr">
              <a:lnSpc>
                <a:spcPts val="6110"/>
              </a:lnSpc>
            </a:pPr>
            <a:r>
              <a:rPr lang="en-US" sz="6500">
                <a:solidFill>
                  <a:srgbClr val="FFFFFF"/>
                </a:solidFill>
                <a:latin typeface="Gochi Hand"/>
              </a:rPr>
              <a:t>output</a:t>
            </a:r>
          </a:p>
        </p:txBody>
      </p:sp>
    </p:spTree>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sp>
        <p:nvSpPr>
          <p:cNvPr id="3" name="Freeform 3"/>
          <p:cNvSpPr/>
          <p:nvPr/>
        </p:nvSpPr>
        <p:spPr>
          <a:xfrm>
            <a:off x="-1105367" y="-614565"/>
            <a:ext cx="3402500" cy="3006572"/>
          </a:xfrm>
          <a:custGeom>
            <a:avLst/>
            <a:gdLst/>
            <a:ahLst/>
            <a:cxnLst/>
            <a:rect l="l" t="t" r="r" b="b"/>
            <a:pathLst>
              <a:path w="3402500" h="3006572">
                <a:moveTo>
                  <a:pt x="0" y="0"/>
                </a:moveTo>
                <a:lnTo>
                  <a:pt x="3402500" y="0"/>
                </a:lnTo>
                <a:lnTo>
                  <a:pt x="3402500" y="3006572"/>
                </a:lnTo>
                <a:lnTo>
                  <a:pt x="0" y="3006572"/>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rot="-667622">
            <a:off x="15839248" y="7911485"/>
            <a:ext cx="1709996" cy="1669578"/>
          </a:xfrm>
          <a:custGeom>
            <a:avLst/>
            <a:gdLst/>
            <a:ahLst/>
            <a:cxnLst/>
            <a:rect l="l" t="t" r="r" b="b"/>
            <a:pathLst>
              <a:path w="1709996" h="1669578">
                <a:moveTo>
                  <a:pt x="0" y="0"/>
                </a:moveTo>
                <a:lnTo>
                  <a:pt x="1709996" y="0"/>
                </a:lnTo>
                <a:lnTo>
                  <a:pt x="1709996" y="1669579"/>
                </a:lnTo>
                <a:lnTo>
                  <a:pt x="0" y="1669579"/>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5" name="Freeform 5"/>
          <p:cNvSpPr/>
          <p:nvPr/>
        </p:nvSpPr>
        <p:spPr>
          <a:xfrm>
            <a:off x="14629133" y="664489"/>
            <a:ext cx="4130225" cy="728422"/>
          </a:xfrm>
          <a:custGeom>
            <a:avLst/>
            <a:gdLst/>
            <a:ahLst/>
            <a:cxnLst/>
            <a:rect l="l" t="t" r="r" b="b"/>
            <a:pathLst>
              <a:path w="4130225" h="728422">
                <a:moveTo>
                  <a:pt x="0" y="0"/>
                </a:moveTo>
                <a:lnTo>
                  <a:pt x="4130226" y="0"/>
                </a:lnTo>
                <a:lnTo>
                  <a:pt x="4130226" y="728422"/>
                </a:lnTo>
                <a:lnTo>
                  <a:pt x="0" y="728422"/>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6" name="Freeform 6"/>
          <p:cNvSpPr/>
          <p:nvPr/>
        </p:nvSpPr>
        <p:spPr>
          <a:xfrm>
            <a:off x="3342782" y="2713434"/>
            <a:ext cx="11602435" cy="4860131"/>
          </a:xfrm>
          <a:custGeom>
            <a:avLst/>
            <a:gdLst/>
            <a:ahLst/>
            <a:cxnLst/>
            <a:rect l="l" t="t" r="r" b="b"/>
            <a:pathLst>
              <a:path w="11602435" h="4860131">
                <a:moveTo>
                  <a:pt x="0" y="0"/>
                </a:moveTo>
                <a:lnTo>
                  <a:pt x="11602436" y="0"/>
                </a:lnTo>
                <a:lnTo>
                  <a:pt x="11602436" y="4860132"/>
                </a:lnTo>
                <a:lnTo>
                  <a:pt x="0" y="4860132"/>
                </a:lnTo>
                <a:lnTo>
                  <a:pt x="0" y="0"/>
                </a:lnTo>
                <a:close/>
              </a:path>
            </a:pathLst>
          </a:custGeom>
          <a:blipFill>
            <a:blip r:embed="rId9"/>
            <a:stretch>
              <a:fillRect/>
            </a:stretch>
          </a:blipFill>
        </p:spPr>
      </p:sp>
      <p:sp>
        <p:nvSpPr>
          <p:cNvPr id="7" name="TextBox 7"/>
          <p:cNvSpPr txBox="1"/>
          <p:nvPr/>
        </p:nvSpPr>
        <p:spPr>
          <a:xfrm>
            <a:off x="6655976" y="8446872"/>
            <a:ext cx="4129508" cy="541655"/>
          </a:xfrm>
          <a:prstGeom prst="rect">
            <a:avLst/>
          </a:prstGeom>
        </p:spPr>
        <p:txBody>
          <a:bodyPr lIns="0" tIns="0" rIns="0" bIns="0" rtlCol="0" anchor="t">
            <a:spAutoFit/>
          </a:bodyPr>
          <a:lstStyle/>
          <a:p>
            <a:pPr marL="0" lvl="0" indent="0" algn="ctr">
              <a:lnSpc>
                <a:spcPts val="4000"/>
              </a:lnSpc>
              <a:spcBef>
                <a:spcPct val="0"/>
              </a:spcBef>
            </a:pPr>
            <a:r>
              <a:rPr lang="en-US" sz="3200">
                <a:solidFill>
                  <a:srgbClr val="000000"/>
                </a:solidFill>
                <a:latin typeface="Bryndan Write"/>
              </a:rPr>
              <a:t>option 5:- Show All</a:t>
            </a:r>
          </a:p>
        </p:txBody>
      </p:sp>
      <p:sp>
        <p:nvSpPr>
          <p:cNvPr id="8" name="TextBox 8"/>
          <p:cNvSpPr txBox="1"/>
          <p:nvPr/>
        </p:nvSpPr>
        <p:spPr>
          <a:xfrm>
            <a:off x="4760595" y="1325588"/>
            <a:ext cx="8766810" cy="833773"/>
          </a:xfrm>
          <a:prstGeom prst="rect">
            <a:avLst/>
          </a:prstGeom>
        </p:spPr>
        <p:txBody>
          <a:bodyPr lIns="0" tIns="0" rIns="0" bIns="0" rtlCol="0" anchor="t">
            <a:spAutoFit/>
          </a:bodyPr>
          <a:lstStyle/>
          <a:p>
            <a:pPr algn="ctr">
              <a:lnSpc>
                <a:spcPts val="6110"/>
              </a:lnSpc>
            </a:pPr>
            <a:r>
              <a:rPr lang="en-US" sz="6500">
                <a:solidFill>
                  <a:srgbClr val="FFFFFF"/>
                </a:solidFill>
                <a:latin typeface="Gochi Hand"/>
              </a:rPr>
              <a:t>Output</a:t>
            </a:r>
          </a:p>
        </p:txBody>
      </p:sp>
    </p:spTree>
  </p:cSld>
  <p:clrMapOvr>
    <a:masterClrMapping/>
  </p:clrMapOvr>
  <p:transition spd="med">
    <p:cover dir="d"/>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sp>
        <p:nvSpPr>
          <p:cNvPr id="3" name="Freeform 3"/>
          <p:cNvSpPr/>
          <p:nvPr/>
        </p:nvSpPr>
        <p:spPr>
          <a:xfrm rot="-5400000">
            <a:off x="5888283" y="-1029552"/>
            <a:ext cx="6511435" cy="12346104"/>
          </a:xfrm>
          <a:custGeom>
            <a:avLst/>
            <a:gdLst/>
            <a:ahLst/>
            <a:cxnLst/>
            <a:rect l="l" t="t" r="r" b="b"/>
            <a:pathLst>
              <a:path w="6511435" h="12346104">
                <a:moveTo>
                  <a:pt x="0" y="0"/>
                </a:moveTo>
                <a:lnTo>
                  <a:pt x="6511434" y="0"/>
                </a:lnTo>
                <a:lnTo>
                  <a:pt x="6511434" y="12346104"/>
                </a:lnTo>
                <a:lnTo>
                  <a:pt x="0" y="12346104"/>
                </a:lnTo>
                <a:lnTo>
                  <a:pt x="0" y="0"/>
                </a:lnTo>
                <a:close/>
              </a:path>
            </a:pathLst>
          </a:custGeom>
          <a:blipFill>
            <a:blip r:embed="rId3"/>
            <a:stretch>
              <a:fillRect r="-45997"/>
            </a:stretch>
          </a:blipFill>
        </p:spPr>
      </p:sp>
      <p:sp>
        <p:nvSpPr>
          <p:cNvPr id="4" name="Freeform 4"/>
          <p:cNvSpPr/>
          <p:nvPr/>
        </p:nvSpPr>
        <p:spPr>
          <a:xfrm>
            <a:off x="12963702" y="741813"/>
            <a:ext cx="4947445" cy="1942997"/>
          </a:xfrm>
          <a:custGeom>
            <a:avLst/>
            <a:gdLst/>
            <a:ahLst/>
            <a:cxnLst/>
            <a:rect l="l" t="t" r="r" b="b"/>
            <a:pathLst>
              <a:path w="4947445" h="1942997">
                <a:moveTo>
                  <a:pt x="0" y="0"/>
                </a:moveTo>
                <a:lnTo>
                  <a:pt x="4947445" y="0"/>
                </a:lnTo>
                <a:lnTo>
                  <a:pt x="4947445" y="1942997"/>
                </a:lnTo>
                <a:lnTo>
                  <a:pt x="0" y="1942997"/>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5" name="Freeform 5"/>
          <p:cNvSpPr/>
          <p:nvPr/>
        </p:nvSpPr>
        <p:spPr>
          <a:xfrm rot="-1680835">
            <a:off x="3418528" y="2328486"/>
            <a:ext cx="1364676" cy="937905"/>
          </a:xfrm>
          <a:custGeom>
            <a:avLst/>
            <a:gdLst/>
            <a:ahLst/>
            <a:cxnLst/>
            <a:rect l="l" t="t" r="r" b="b"/>
            <a:pathLst>
              <a:path w="1364676" h="937905">
                <a:moveTo>
                  <a:pt x="0" y="0"/>
                </a:moveTo>
                <a:lnTo>
                  <a:pt x="1364676" y="0"/>
                </a:lnTo>
                <a:lnTo>
                  <a:pt x="1364676" y="937904"/>
                </a:lnTo>
                <a:lnTo>
                  <a:pt x="0" y="937904"/>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6" name="Freeform 6"/>
          <p:cNvSpPr/>
          <p:nvPr/>
        </p:nvSpPr>
        <p:spPr>
          <a:xfrm>
            <a:off x="14306103" y="6834503"/>
            <a:ext cx="1620925" cy="2086738"/>
          </a:xfrm>
          <a:custGeom>
            <a:avLst/>
            <a:gdLst/>
            <a:ahLst/>
            <a:cxnLst/>
            <a:rect l="l" t="t" r="r" b="b"/>
            <a:pathLst>
              <a:path w="1620925" h="2086738">
                <a:moveTo>
                  <a:pt x="0" y="0"/>
                </a:moveTo>
                <a:lnTo>
                  <a:pt x="1620925" y="0"/>
                </a:lnTo>
                <a:lnTo>
                  <a:pt x="1620925" y="2086737"/>
                </a:lnTo>
                <a:lnTo>
                  <a:pt x="0" y="2086737"/>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7" name="Freeform 7"/>
          <p:cNvSpPr/>
          <p:nvPr/>
        </p:nvSpPr>
        <p:spPr>
          <a:xfrm>
            <a:off x="-886740" y="7945113"/>
            <a:ext cx="3281277" cy="3239516"/>
          </a:xfrm>
          <a:custGeom>
            <a:avLst/>
            <a:gdLst/>
            <a:ahLst/>
            <a:cxnLst/>
            <a:rect l="l" t="t" r="r" b="b"/>
            <a:pathLst>
              <a:path w="3281277" h="3239516">
                <a:moveTo>
                  <a:pt x="0" y="0"/>
                </a:moveTo>
                <a:lnTo>
                  <a:pt x="3281278" y="0"/>
                </a:lnTo>
                <a:lnTo>
                  <a:pt x="3281278" y="3239516"/>
                </a:lnTo>
                <a:lnTo>
                  <a:pt x="0" y="3239516"/>
                </a:lnTo>
                <a:lnTo>
                  <a:pt x="0" y="0"/>
                </a:lnTo>
                <a:close/>
              </a:path>
            </a:pathLst>
          </a:custGeom>
          <a:blipFill>
            <a:blip r:embed="rId10">
              <a:extLst>
                <a:ext uri="{96DAC541-7B7A-43D3-8B79-37D633B846F1}">
                  <asvg:svgBlip xmlns:asvg="http://schemas.microsoft.com/office/drawing/2016/SVG/main" xmlns="" r:embed="rId11"/>
                </a:ext>
              </a:extLst>
            </a:blip>
            <a:stretch>
              <a:fillRect/>
            </a:stretch>
          </a:blipFill>
        </p:spPr>
      </p:sp>
      <p:sp>
        <p:nvSpPr>
          <p:cNvPr id="8" name="Freeform 8"/>
          <p:cNvSpPr/>
          <p:nvPr/>
        </p:nvSpPr>
        <p:spPr>
          <a:xfrm>
            <a:off x="-386262" y="-542951"/>
            <a:ext cx="2280323" cy="3143302"/>
          </a:xfrm>
          <a:custGeom>
            <a:avLst/>
            <a:gdLst/>
            <a:ahLst/>
            <a:cxnLst/>
            <a:rect l="l" t="t" r="r" b="b"/>
            <a:pathLst>
              <a:path w="2280323" h="3143302">
                <a:moveTo>
                  <a:pt x="0" y="0"/>
                </a:moveTo>
                <a:lnTo>
                  <a:pt x="2280322" y="0"/>
                </a:lnTo>
                <a:lnTo>
                  <a:pt x="2280322" y="3143302"/>
                </a:lnTo>
                <a:lnTo>
                  <a:pt x="0" y="3143302"/>
                </a:lnTo>
                <a:lnTo>
                  <a:pt x="0" y="0"/>
                </a:lnTo>
                <a:close/>
              </a:path>
            </a:pathLst>
          </a:custGeom>
          <a:blipFill>
            <a:blip r:embed="rId12">
              <a:extLst>
                <a:ext uri="{96DAC541-7B7A-43D3-8B79-37D633B846F1}">
                  <asvg:svgBlip xmlns:asvg="http://schemas.microsoft.com/office/drawing/2016/SVG/main" xmlns="" r:embed="rId13"/>
                </a:ext>
              </a:extLst>
            </a:blip>
            <a:stretch>
              <a:fillRect/>
            </a:stretch>
          </a:blipFill>
        </p:spPr>
      </p:sp>
      <p:sp>
        <p:nvSpPr>
          <p:cNvPr id="9" name="TextBox 9"/>
          <p:cNvSpPr txBox="1"/>
          <p:nvPr/>
        </p:nvSpPr>
        <p:spPr>
          <a:xfrm>
            <a:off x="4100866" y="3915238"/>
            <a:ext cx="10086269" cy="3856481"/>
          </a:xfrm>
          <a:prstGeom prst="rect">
            <a:avLst/>
          </a:prstGeom>
        </p:spPr>
        <p:txBody>
          <a:bodyPr lIns="0" tIns="0" rIns="0" bIns="0" rtlCol="0" anchor="t">
            <a:spAutoFit/>
          </a:bodyPr>
          <a:lstStyle/>
          <a:p>
            <a:pPr algn="just">
              <a:lnSpc>
                <a:spcPts val="3864"/>
              </a:lnSpc>
            </a:pPr>
            <a:r>
              <a:rPr lang="en-US" sz="2400">
                <a:solidFill>
                  <a:srgbClr val="000000"/>
                </a:solidFill>
                <a:latin typeface="Now"/>
              </a:rPr>
              <a:t>C is a general-purpose programming language created by Dennis Ritchie at the Bell Laboratories in 1972. It is a very popular language, despite being old. The main reason for its popularity is because it is a fundamental language in the field of computer science. It is essential to have a background in computer memory mechanisms because it is an important aspect when dealing with the C programming language.</a:t>
            </a:r>
          </a:p>
          <a:p>
            <a:pPr algn="just">
              <a:lnSpc>
                <a:spcPts val="3864"/>
              </a:lnSpc>
            </a:pPr>
            <a:endParaRPr lang="en-US" sz="2400">
              <a:solidFill>
                <a:srgbClr val="000000"/>
              </a:solidFill>
              <a:latin typeface="Now"/>
            </a:endParaRPr>
          </a:p>
        </p:txBody>
      </p:sp>
      <p:sp>
        <p:nvSpPr>
          <p:cNvPr id="10" name="TextBox 10"/>
          <p:cNvSpPr txBox="1"/>
          <p:nvPr/>
        </p:nvSpPr>
        <p:spPr>
          <a:xfrm>
            <a:off x="4224712" y="2810557"/>
            <a:ext cx="9838576" cy="1614196"/>
          </a:xfrm>
          <a:prstGeom prst="rect">
            <a:avLst/>
          </a:prstGeom>
        </p:spPr>
        <p:txBody>
          <a:bodyPr lIns="0" tIns="0" rIns="0" bIns="0" rtlCol="0" anchor="t">
            <a:spAutoFit/>
          </a:bodyPr>
          <a:lstStyle/>
          <a:p>
            <a:pPr algn="ctr">
              <a:lnSpc>
                <a:spcPts val="5740"/>
              </a:lnSpc>
            </a:pPr>
            <a:r>
              <a:rPr lang="en-US" sz="7000">
                <a:solidFill>
                  <a:srgbClr val="000000"/>
                </a:solidFill>
                <a:latin typeface="Bryndan Write"/>
              </a:rPr>
              <a:t>Technology used</a:t>
            </a:r>
          </a:p>
          <a:p>
            <a:pPr algn="ctr">
              <a:lnSpc>
                <a:spcPts val="5740"/>
              </a:lnSpc>
            </a:pPr>
            <a:endParaRPr lang="en-US" sz="7000">
              <a:solidFill>
                <a:srgbClr val="000000"/>
              </a:solidFill>
              <a:latin typeface="Bryndan Write"/>
            </a:endParaRPr>
          </a:p>
        </p:txBody>
      </p:sp>
      <p:sp>
        <p:nvSpPr>
          <p:cNvPr id="11" name="Freeform 11"/>
          <p:cNvSpPr/>
          <p:nvPr/>
        </p:nvSpPr>
        <p:spPr>
          <a:xfrm rot="-10800000">
            <a:off x="16322283" y="7945113"/>
            <a:ext cx="2280323" cy="3143302"/>
          </a:xfrm>
          <a:custGeom>
            <a:avLst/>
            <a:gdLst/>
            <a:ahLst/>
            <a:cxnLst/>
            <a:rect l="l" t="t" r="r" b="b"/>
            <a:pathLst>
              <a:path w="2280323" h="3143302">
                <a:moveTo>
                  <a:pt x="0" y="0"/>
                </a:moveTo>
                <a:lnTo>
                  <a:pt x="2280323" y="0"/>
                </a:lnTo>
                <a:lnTo>
                  <a:pt x="2280323" y="3143302"/>
                </a:lnTo>
                <a:lnTo>
                  <a:pt x="0" y="3143302"/>
                </a:lnTo>
                <a:lnTo>
                  <a:pt x="0" y="0"/>
                </a:lnTo>
                <a:close/>
              </a:path>
            </a:pathLst>
          </a:custGeom>
          <a:blipFill>
            <a:blip r:embed="rId14">
              <a:extLst>
                <a:ext uri="{96DAC541-7B7A-43D3-8B79-37D633B846F1}">
                  <asvg:svgBlip xmlns:asvg="http://schemas.microsoft.com/office/drawing/2016/SVG/main" xmlns="" r:embed="rId15"/>
                </a:ext>
              </a:extLst>
            </a:blip>
            <a:stretch>
              <a:fillRect/>
            </a:stretch>
          </a:blipFill>
        </p:spPr>
      </p:sp>
    </p:spTree>
  </p:cSld>
  <p:clrMapOvr>
    <a:masterClrMapping/>
  </p:clrMapOvr>
  <p:transition spd="med">
    <p:push/>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sp>
        <p:nvSpPr>
          <p:cNvPr id="3" name="Freeform 3"/>
          <p:cNvSpPr/>
          <p:nvPr/>
        </p:nvSpPr>
        <p:spPr>
          <a:xfrm rot="-5400000">
            <a:off x="5878758" y="-1029552"/>
            <a:ext cx="6511435" cy="12346104"/>
          </a:xfrm>
          <a:custGeom>
            <a:avLst/>
            <a:gdLst/>
            <a:ahLst/>
            <a:cxnLst/>
            <a:rect l="l" t="t" r="r" b="b"/>
            <a:pathLst>
              <a:path w="6511435" h="12346104">
                <a:moveTo>
                  <a:pt x="0" y="0"/>
                </a:moveTo>
                <a:lnTo>
                  <a:pt x="6511434" y="0"/>
                </a:lnTo>
                <a:lnTo>
                  <a:pt x="6511434" y="12346104"/>
                </a:lnTo>
                <a:lnTo>
                  <a:pt x="0" y="12346104"/>
                </a:lnTo>
                <a:lnTo>
                  <a:pt x="0" y="0"/>
                </a:lnTo>
                <a:close/>
              </a:path>
            </a:pathLst>
          </a:custGeom>
          <a:blipFill>
            <a:blip r:embed="rId3"/>
            <a:stretch>
              <a:fillRect r="-45997"/>
            </a:stretch>
          </a:blipFill>
        </p:spPr>
      </p:sp>
      <p:sp>
        <p:nvSpPr>
          <p:cNvPr id="4" name="Freeform 4"/>
          <p:cNvSpPr/>
          <p:nvPr/>
        </p:nvSpPr>
        <p:spPr>
          <a:xfrm>
            <a:off x="12963702" y="741813"/>
            <a:ext cx="4947445" cy="1942997"/>
          </a:xfrm>
          <a:custGeom>
            <a:avLst/>
            <a:gdLst/>
            <a:ahLst/>
            <a:cxnLst/>
            <a:rect l="l" t="t" r="r" b="b"/>
            <a:pathLst>
              <a:path w="4947445" h="1942997">
                <a:moveTo>
                  <a:pt x="0" y="0"/>
                </a:moveTo>
                <a:lnTo>
                  <a:pt x="4947445" y="0"/>
                </a:lnTo>
                <a:lnTo>
                  <a:pt x="4947445" y="1942997"/>
                </a:lnTo>
                <a:lnTo>
                  <a:pt x="0" y="1942997"/>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5" name="Freeform 5"/>
          <p:cNvSpPr/>
          <p:nvPr/>
        </p:nvSpPr>
        <p:spPr>
          <a:xfrm rot="-1680835">
            <a:off x="3418528" y="2328486"/>
            <a:ext cx="1364676" cy="937905"/>
          </a:xfrm>
          <a:custGeom>
            <a:avLst/>
            <a:gdLst/>
            <a:ahLst/>
            <a:cxnLst/>
            <a:rect l="l" t="t" r="r" b="b"/>
            <a:pathLst>
              <a:path w="1364676" h="937905">
                <a:moveTo>
                  <a:pt x="0" y="0"/>
                </a:moveTo>
                <a:lnTo>
                  <a:pt x="1364676" y="0"/>
                </a:lnTo>
                <a:lnTo>
                  <a:pt x="1364676" y="937904"/>
                </a:lnTo>
                <a:lnTo>
                  <a:pt x="0" y="937904"/>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6" name="Freeform 6"/>
          <p:cNvSpPr/>
          <p:nvPr/>
        </p:nvSpPr>
        <p:spPr>
          <a:xfrm>
            <a:off x="14306103" y="6834503"/>
            <a:ext cx="1620925" cy="2086738"/>
          </a:xfrm>
          <a:custGeom>
            <a:avLst/>
            <a:gdLst/>
            <a:ahLst/>
            <a:cxnLst/>
            <a:rect l="l" t="t" r="r" b="b"/>
            <a:pathLst>
              <a:path w="1620925" h="2086738">
                <a:moveTo>
                  <a:pt x="0" y="0"/>
                </a:moveTo>
                <a:lnTo>
                  <a:pt x="1620925" y="0"/>
                </a:lnTo>
                <a:lnTo>
                  <a:pt x="1620925" y="2086737"/>
                </a:lnTo>
                <a:lnTo>
                  <a:pt x="0" y="2086737"/>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7" name="Freeform 7"/>
          <p:cNvSpPr/>
          <p:nvPr/>
        </p:nvSpPr>
        <p:spPr>
          <a:xfrm>
            <a:off x="-886740" y="7945113"/>
            <a:ext cx="3281277" cy="3239516"/>
          </a:xfrm>
          <a:custGeom>
            <a:avLst/>
            <a:gdLst/>
            <a:ahLst/>
            <a:cxnLst/>
            <a:rect l="l" t="t" r="r" b="b"/>
            <a:pathLst>
              <a:path w="3281277" h="3239516">
                <a:moveTo>
                  <a:pt x="0" y="0"/>
                </a:moveTo>
                <a:lnTo>
                  <a:pt x="3281278" y="0"/>
                </a:lnTo>
                <a:lnTo>
                  <a:pt x="3281278" y="3239516"/>
                </a:lnTo>
                <a:lnTo>
                  <a:pt x="0" y="3239516"/>
                </a:lnTo>
                <a:lnTo>
                  <a:pt x="0" y="0"/>
                </a:lnTo>
                <a:close/>
              </a:path>
            </a:pathLst>
          </a:custGeom>
          <a:blipFill>
            <a:blip r:embed="rId10">
              <a:extLst>
                <a:ext uri="{96DAC541-7B7A-43D3-8B79-37D633B846F1}">
                  <asvg:svgBlip xmlns:asvg="http://schemas.microsoft.com/office/drawing/2016/SVG/main" xmlns="" r:embed="rId11"/>
                </a:ext>
              </a:extLst>
            </a:blip>
            <a:stretch>
              <a:fillRect/>
            </a:stretch>
          </a:blipFill>
        </p:spPr>
      </p:sp>
      <p:sp>
        <p:nvSpPr>
          <p:cNvPr id="8" name="Freeform 8"/>
          <p:cNvSpPr/>
          <p:nvPr/>
        </p:nvSpPr>
        <p:spPr>
          <a:xfrm>
            <a:off x="-386262" y="-542951"/>
            <a:ext cx="2280323" cy="3143302"/>
          </a:xfrm>
          <a:custGeom>
            <a:avLst/>
            <a:gdLst/>
            <a:ahLst/>
            <a:cxnLst/>
            <a:rect l="l" t="t" r="r" b="b"/>
            <a:pathLst>
              <a:path w="2280323" h="3143302">
                <a:moveTo>
                  <a:pt x="0" y="0"/>
                </a:moveTo>
                <a:lnTo>
                  <a:pt x="2280322" y="0"/>
                </a:lnTo>
                <a:lnTo>
                  <a:pt x="2280322" y="3143302"/>
                </a:lnTo>
                <a:lnTo>
                  <a:pt x="0" y="3143302"/>
                </a:lnTo>
                <a:lnTo>
                  <a:pt x="0" y="0"/>
                </a:lnTo>
                <a:close/>
              </a:path>
            </a:pathLst>
          </a:custGeom>
          <a:blipFill>
            <a:blip r:embed="rId12">
              <a:extLst>
                <a:ext uri="{96DAC541-7B7A-43D3-8B79-37D633B846F1}">
                  <asvg:svgBlip xmlns:asvg="http://schemas.microsoft.com/office/drawing/2016/SVG/main" xmlns="" r:embed="rId13"/>
                </a:ext>
              </a:extLst>
            </a:blip>
            <a:stretch>
              <a:fillRect/>
            </a:stretch>
          </a:blipFill>
        </p:spPr>
      </p:sp>
      <p:sp>
        <p:nvSpPr>
          <p:cNvPr id="9" name="TextBox 9"/>
          <p:cNvSpPr txBox="1"/>
          <p:nvPr/>
        </p:nvSpPr>
        <p:spPr>
          <a:xfrm>
            <a:off x="4397795" y="4374444"/>
            <a:ext cx="9921230" cy="4815344"/>
          </a:xfrm>
          <a:prstGeom prst="rect">
            <a:avLst/>
          </a:prstGeom>
        </p:spPr>
        <p:txBody>
          <a:bodyPr lIns="0" tIns="0" rIns="0" bIns="0" rtlCol="0" anchor="t">
            <a:spAutoFit/>
          </a:bodyPr>
          <a:lstStyle/>
          <a:p>
            <a:pPr algn="just">
              <a:lnSpc>
                <a:spcPts val="4122"/>
              </a:lnSpc>
            </a:pPr>
            <a:r>
              <a:rPr lang="en-US" sz="2560">
                <a:solidFill>
                  <a:srgbClr val="000000"/>
                </a:solidFill>
                <a:latin typeface="Now Bold"/>
              </a:rPr>
              <a:t>Applications of C Language</a:t>
            </a:r>
          </a:p>
          <a:p>
            <a:pPr algn="just">
              <a:lnSpc>
                <a:spcPts val="4122"/>
              </a:lnSpc>
            </a:pPr>
            <a:endParaRPr lang="en-US" sz="2560">
              <a:solidFill>
                <a:srgbClr val="000000"/>
              </a:solidFill>
              <a:latin typeface="Now Bold"/>
            </a:endParaRPr>
          </a:p>
          <a:p>
            <a:pPr algn="just">
              <a:lnSpc>
                <a:spcPts val="3800"/>
              </a:lnSpc>
            </a:pPr>
            <a:r>
              <a:rPr lang="en-US" sz="2360">
                <a:solidFill>
                  <a:srgbClr val="000000"/>
                </a:solidFill>
                <a:latin typeface="Now"/>
              </a:rPr>
              <a:t>•        Development of video games</a:t>
            </a:r>
          </a:p>
          <a:p>
            <a:pPr algn="just">
              <a:lnSpc>
                <a:spcPts val="3800"/>
              </a:lnSpc>
            </a:pPr>
            <a:r>
              <a:rPr lang="en-US" sz="2360">
                <a:solidFill>
                  <a:srgbClr val="000000"/>
                </a:solidFill>
                <a:latin typeface="Now"/>
              </a:rPr>
              <a:t>•        Applications using graphical user interfaces  </a:t>
            </a:r>
          </a:p>
          <a:p>
            <a:pPr algn="just">
              <a:lnSpc>
                <a:spcPts val="3800"/>
              </a:lnSpc>
            </a:pPr>
            <a:r>
              <a:rPr lang="en-US" sz="2360">
                <a:solidFill>
                  <a:srgbClr val="000000"/>
                </a:solidFill>
                <a:latin typeface="Now"/>
              </a:rPr>
              <a:t>•        Databases and computer operating systems</a:t>
            </a:r>
          </a:p>
          <a:p>
            <a:pPr algn="just">
              <a:lnSpc>
                <a:spcPts val="3800"/>
              </a:lnSpc>
            </a:pPr>
            <a:r>
              <a:rPr lang="en-US" sz="2360">
                <a:solidFill>
                  <a:srgbClr val="000000"/>
                </a:solidFill>
                <a:latin typeface="Now"/>
              </a:rPr>
              <a:t>•        Browsers on the internet.</a:t>
            </a:r>
          </a:p>
          <a:p>
            <a:pPr algn="just">
              <a:lnSpc>
                <a:spcPts val="3800"/>
              </a:lnSpc>
            </a:pPr>
            <a:r>
              <a:rPr lang="en-US" sz="2360">
                <a:solidFill>
                  <a:srgbClr val="000000"/>
                </a:solidFill>
                <a:latin typeface="Now"/>
              </a:rPr>
              <a:t>•        Computational and graphical methods.</a:t>
            </a:r>
          </a:p>
          <a:p>
            <a:pPr algn="just">
              <a:lnSpc>
                <a:spcPts val="3800"/>
              </a:lnSpc>
            </a:pPr>
            <a:endParaRPr lang="en-US" sz="2360">
              <a:solidFill>
                <a:srgbClr val="000000"/>
              </a:solidFill>
              <a:latin typeface="Now"/>
            </a:endParaRPr>
          </a:p>
          <a:p>
            <a:pPr algn="just">
              <a:lnSpc>
                <a:spcPts val="3800"/>
              </a:lnSpc>
            </a:pPr>
            <a:endParaRPr lang="en-US" sz="2360">
              <a:solidFill>
                <a:srgbClr val="000000"/>
              </a:solidFill>
              <a:latin typeface="Now"/>
            </a:endParaRPr>
          </a:p>
          <a:p>
            <a:pPr algn="just">
              <a:lnSpc>
                <a:spcPts val="3800"/>
              </a:lnSpc>
            </a:pPr>
            <a:endParaRPr lang="en-US" sz="2360">
              <a:solidFill>
                <a:srgbClr val="000000"/>
              </a:solidFill>
              <a:latin typeface="Now"/>
            </a:endParaRPr>
          </a:p>
        </p:txBody>
      </p:sp>
      <p:sp>
        <p:nvSpPr>
          <p:cNvPr id="10" name="TextBox 10"/>
          <p:cNvSpPr txBox="1"/>
          <p:nvPr/>
        </p:nvSpPr>
        <p:spPr>
          <a:xfrm>
            <a:off x="4224712" y="3172507"/>
            <a:ext cx="9838576" cy="890296"/>
          </a:xfrm>
          <a:prstGeom prst="rect">
            <a:avLst/>
          </a:prstGeom>
        </p:spPr>
        <p:txBody>
          <a:bodyPr lIns="0" tIns="0" rIns="0" bIns="0" rtlCol="0" anchor="t">
            <a:spAutoFit/>
          </a:bodyPr>
          <a:lstStyle/>
          <a:p>
            <a:pPr algn="ctr">
              <a:lnSpc>
                <a:spcPts val="5740"/>
              </a:lnSpc>
            </a:pPr>
            <a:r>
              <a:rPr lang="en-US" sz="7000">
                <a:solidFill>
                  <a:srgbClr val="000000"/>
                </a:solidFill>
                <a:latin typeface="Bryndan Write"/>
              </a:rPr>
              <a:t>Technology used</a:t>
            </a:r>
          </a:p>
        </p:txBody>
      </p:sp>
      <p:sp>
        <p:nvSpPr>
          <p:cNvPr id="11" name="Freeform 11"/>
          <p:cNvSpPr/>
          <p:nvPr/>
        </p:nvSpPr>
        <p:spPr>
          <a:xfrm rot="-10800000">
            <a:off x="16322283" y="7945113"/>
            <a:ext cx="2280323" cy="3143302"/>
          </a:xfrm>
          <a:custGeom>
            <a:avLst/>
            <a:gdLst/>
            <a:ahLst/>
            <a:cxnLst/>
            <a:rect l="l" t="t" r="r" b="b"/>
            <a:pathLst>
              <a:path w="2280323" h="3143302">
                <a:moveTo>
                  <a:pt x="0" y="0"/>
                </a:moveTo>
                <a:lnTo>
                  <a:pt x="2280323" y="0"/>
                </a:lnTo>
                <a:lnTo>
                  <a:pt x="2280323" y="3143302"/>
                </a:lnTo>
                <a:lnTo>
                  <a:pt x="0" y="3143302"/>
                </a:lnTo>
                <a:lnTo>
                  <a:pt x="0" y="0"/>
                </a:lnTo>
                <a:close/>
              </a:path>
            </a:pathLst>
          </a:custGeom>
          <a:blipFill>
            <a:blip r:embed="rId14">
              <a:extLst>
                <a:ext uri="{96DAC541-7B7A-43D3-8B79-37D633B846F1}">
                  <asvg:svgBlip xmlns:asvg="http://schemas.microsoft.com/office/drawing/2016/SVG/main" xmlns="" r:embed="rId15"/>
                </a:ext>
              </a:extLst>
            </a:blip>
            <a:stretch>
              <a:fillRect/>
            </a:stretch>
          </a:blipFill>
        </p:spPr>
      </p:sp>
    </p:spTree>
  </p:cSld>
  <p:clrMapOvr>
    <a:masterClrMapping/>
  </p:clrMapOvr>
  <p:transition spd="med">
    <p:push/>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sp>
        <p:nvSpPr>
          <p:cNvPr id="3" name="Freeform 3"/>
          <p:cNvSpPr/>
          <p:nvPr/>
        </p:nvSpPr>
        <p:spPr>
          <a:xfrm rot="-5400000">
            <a:off x="5852454" y="-854388"/>
            <a:ext cx="6511435" cy="12346104"/>
          </a:xfrm>
          <a:custGeom>
            <a:avLst/>
            <a:gdLst/>
            <a:ahLst/>
            <a:cxnLst/>
            <a:rect l="l" t="t" r="r" b="b"/>
            <a:pathLst>
              <a:path w="6511435" h="12346104">
                <a:moveTo>
                  <a:pt x="0" y="0"/>
                </a:moveTo>
                <a:lnTo>
                  <a:pt x="6511435" y="0"/>
                </a:lnTo>
                <a:lnTo>
                  <a:pt x="6511435" y="12346103"/>
                </a:lnTo>
                <a:lnTo>
                  <a:pt x="0" y="12346103"/>
                </a:lnTo>
                <a:lnTo>
                  <a:pt x="0" y="0"/>
                </a:lnTo>
                <a:close/>
              </a:path>
            </a:pathLst>
          </a:custGeom>
          <a:blipFill>
            <a:blip r:embed="rId3"/>
            <a:stretch>
              <a:fillRect r="-45997"/>
            </a:stretch>
          </a:blipFill>
        </p:spPr>
      </p:sp>
      <p:sp>
        <p:nvSpPr>
          <p:cNvPr id="4" name="Freeform 4"/>
          <p:cNvSpPr/>
          <p:nvPr/>
        </p:nvSpPr>
        <p:spPr>
          <a:xfrm>
            <a:off x="12963702" y="741813"/>
            <a:ext cx="4947445" cy="1942997"/>
          </a:xfrm>
          <a:custGeom>
            <a:avLst/>
            <a:gdLst/>
            <a:ahLst/>
            <a:cxnLst/>
            <a:rect l="l" t="t" r="r" b="b"/>
            <a:pathLst>
              <a:path w="4947445" h="1942997">
                <a:moveTo>
                  <a:pt x="0" y="0"/>
                </a:moveTo>
                <a:lnTo>
                  <a:pt x="4947445" y="0"/>
                </a:lnTo>
                <a:lnTo>
                  <a:pt x="4947445" y="1942997"/>
                </a:lnTo>
                <a:lnTo>
                  <a:pt x="0" y="1942997"/>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5" name="Freeform 5"/>
          <p:cNvSpPr/>
          <p:nvPr/>
        </p:nvSpPr>
        <p:spPr>
          <a:xfrm rot="-1680835">
            <a:off x="3418528" y="2328486"/>
            <a:ext cx="1364676" cy="937905"/>
          </a:xfrm>
          <a:custGeom>
            <a:avLst/>
            <a:gdLst/>
            <a:ahLst/>
            <a:cxnLst/>
            <a:rect l="l" t="t" r="r" b="b"/>
            <a:pathLst>
              <a:path w="1364676" h="937905">
                <a:moveTo>
                  <a:pt x="0" y="0"/>
                </a:moveTo>
                <a:lnTo>
                  <a:pt x="1364676" y="0"/>
                </a:lnTo>
                <a:lnTo>
                  <a:pt x="1364676" y="937904"/>
                </a:lnTo>
                <a:lnTo>
                  <a:pt x="0" y="937904"/>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6" name="Freeform 6"/>
          <p:cNvSpPr/>
          <p:nvPr/>
        </p:nvSpPr>
        <p:spPr>
          <a:xfrm>
            <a:off x="14306103" y="6834503"/>
            <a:ext cx="1620925" cy="2086738"/>
          </a:xfrm>
          <a:custGeom>
            <a:avLst/>
            <a:gdLst/>
            <a:ahLst/>
            <a:cxnLst/>
            <a:rect l="l" t="t" r="r" b="b"/>
            <a:pathLst>
              <a:path w="1620925" h="2086738">
                <a:moveTo>
                  <a:pt x="0" y="0"/>
                </a:moveTo>
                <a:lnTo>
                  <a:pt x="1620925" y="0"/>
                </a:lnTo>
                <a:lnTo>
                  <a:pt x="1620925" y="2086737"/>
                </a:lnTo>
                <a:lnTo>
                  <a:pt x="0" y="2086737"/>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7" name="Freeform 7"/>
          <p:cNvSpPr/>
          <p:nvPr/>
        </p:nvSpPr>
        <p:spPr>
          <a:xfrm>
            <a:off x="-886740" y="7945113"/>
            <a:ext cx="3281277" cy="3239516"/>
          </a:xfrm>
          <a:custGeom>
            <a:avLst/>
            <a:gdLst/>
            <a:ahLst/>
            <a:cxnLst/>
            <a:rect l="l" t="t" r="r" b="b"/>
            <a:pathLst>
              <a:path w="3281277" h="3239516">
                <a:moveTo>
                  <a:pt x="0" y="0"/>
                </a:moveTo>
                <a:lnTo>
                  <a:pt x="3281278" y="0"/>
                </a:lnTo>
                <a:lnTo>
                  <a:pt x="3281278" y="3239516"/>
                </a:lnTo>
                <a:lnTo>
                  <a:pt x="0" y="3239516"/>
                </a:lnTo>
                <a:lnTo>
                  <a:pt x="0" y="0"/>
                </a:lnTo>
                <a:close/>
              </a:path>
            </a:pathLst>
          </a:custGeom>
          <a:blipFill>
            <a:blip r:embed="rId10">
              <a:extLst>
                <a:ext uri="{96DAC541-7B7A-43D3-8B79-37D633B846F1}">
                  <asvg:svgBlip xmlns:asvg="http://schemas.microsoft.com/office/drawing/2016/SVG/main" xmlns="" r:embed="rId11"/>
                </a:ext>
              </a:extLst>
            </a:blip>
            <a:stretch>
              <a:fillRect/>
            </a:stretch>
          </a:blipFill>
        </p:spPr>
      </p:sp>
      <p:sp>
        <p:nvSpPr>
          <p:cNvPr id="8" name="Freeform 8"/>
          <p:cNvSpPr/>
          <p:nvPr/>
        </p:nvSpPr>
        <p:spPr>
          <a:xfrm>
            <a:off x="-386262" y="-542951"/>
            <a:ext cx="2280323" cy="3143302"/>
          </a:xfrm>
          <a:custGeom>
            <a:avLst/>
            <a:gdLst/>
            <a:ahLst/>
            <a:cxnLst/>
            <a:rect l="l" t="t" r="r" b="b"/>
            <a:pathLst>
              <a:path w="2280323" h="3143302">
                <a:moveTo>
                  <a:pt x="0" y="0"/>
                </a:moveTo>
                <a:lnTo>
                  <a:pt x="2280322" y="0"/>
                </a:lnTo>
                <a:lnTo>
                  <a:pt x="2280322" y="3143302"/>
                </a:lnTo>
                <a:lnTo>
                  <a:pt x="0" y="3143302"/>
                </a:lnTo>
                <a:lnTo>
                  <a:pt x="0" y="0"/>
                </a:lnTo>
                <a:close/>
              </a:path>
            </a:pathLst>
          </a:custGeom>
          <a:blipFill>
            <a:blip r:embed="rId12">
              <a:extLst>
                <a:ext uri="{96DAC541-7B7A-43D3-8B79-37D633B846F1}">
                  <asvg:svgBlip xmlns:asvg="http://schemas.microsoft.com/office/drawing/2016/SVG/main" xmlns="" r:embed="rId13"/>
                </a:ext>
              </a:extLst>
            </a:blip>
            <a:stretch>
              <a:fillRect/>
            </a:stretch>
          </a:blipFill>
        </p:spPr>
      </p:sp>
      <p:sp>
        <p:nvSpPr>
          <p:cNvPr id="9" name="TextBox 9"/>
          <p:cNvSpPr txBox="1"/>
          <p:nvPr/>
        </p:nvSpPr>
        <p:spPr>
          <a:xfrm>
            <a:off x="4100866" y="4429747"/>
            <a:ext cx="9921230" cy="4015244"/>
          </a:xfrm>
          <a:prstGeom prst="rect">
            <a:avLst/>
          </a:prstGeom>
        </p:spPr>
        <p:txBody>
          <a:bodyPr lIns="0" tIns="0" rIns="0" bIns="0" rtlCol="0" anchor="t">
            <a:spAutoFit/>
          </a:bodyPr>
          <a:lstStyle/>
          <a:p>
            <a:pPr algn="just">
              <a:lnSpc>
                <a:spcPts val="4122"/>
              </a:lnSpc>
            </a:pPr>
            <a:r>
              <a:rPr lang="en-US" sz="2560">
                <a:solidFill>
                  <a:srgbClr val="000000"/>
                </a:solidFill>
                <a:latin typeface="Now"/>
              </a:rPr>
              <a:t>At present such systems are accepted by many educational institutions such as universities and the main objective is to facilitate the work efficiently and modernize the use of such a system based on smart technology. When we create this system, we used better techniques for a get high output. For an example we used Database Tigger function for thissystem. </a:t>
            </a:r>
          </a:p>
          <a:p>
            <a:pPr algn="just">
              <a:lnSpc>
                <a:spcPts val="3800"/>
              </a:lnSpc>
            </a:pPr>
            <a:endParaRPr lang="en-US" sz="2560">
              <a:solidFill>
                <a:srgbClr val="000000"/>
              </a:solidFill>
              <a:latin typeface="Now"/>
            </a:endParaRPr>
          </a:p>
          <a:p>
            <a:pPr algn="just">
              <a:lnSpc>
                <a:spcPts val="3800"/>
              </a:lnSpc>
            </a:pPr>
            <a:endParaRPr lang="en-US" sz="2560">
              <a:solidFill>
                <a:srgbClr val="000000"/>
              </a:solidFill>
              <a:latin typeface="Now"/>
            </a:endParaRPr>
          </a:p>
        </p:txBody>
      </p:sp>
      <p:sp>
        <p:nvSpPr>
          <p:cNvPr id="10" name="Freeform 10"/>
          <p:cNvSpPr/>
          <p:nvPr/>
        </p:nvSpPr>
        <p:spPr>
          <a:xfrm rot="-10800000">
            <a:off x="16322283" y="7945113"/>
            <a:ext cx="2280323" cy="3143302"/>
          </a:xfrm>
          <a:custGeom>
            <a:avLst/>
            <a:gdLst/>
            <a:ahLst/>
            <a:cxnLst/>
            <a:rect l="l" t="t" r="r" b="b"/>
            <a:pathLst>
              <a:path w="2280323" h="3143302">
                <a:moveTo>
                  <a:pt x="0" y="0"/>
                </a:moveTo>
                <a:lnTo>
                  <a:pt x="2280323" y="0"/>
                </a:lnTo>
                <a:lnTo>
                  <a:pt x="2280323" y="3143302"/>
                </a:lnTo>
                <a:lnTo>
                  <a:pt x="0" y="3143302"/>
                </a:lnTo>
                <a:lnTo>
                  <a:pt x="0" y="0"/>
                </a:lnTo>
                <a:close/>
              </a:path>
            </a:pathLst>
          </a:custGeom>
          <a:blipFill>
            <a:blip r:embed="rId14">
              <a:extLst>
                <a:ext uri="{96DAC541-7B7A-43D3-8B79-37D633B846F1}">
                  <asvg:svgBlip xmlns:asvg="http://schemas.microsoft.com/office/drawing/2016/SVG/main" xmlns="" r:embed="rId15"/>
                </a:ext>
              </a:extLst>
            </a:blip>
            <a:stretch>
              <a:fillRect/>
            </a:stretch>
          </a:blipFill>
        </p:spPr>
      </p:sp>
      <p:sp>
        <p:nvSpPr>
          <p:cNvPr id="11" name="TextBox 11"/>
          <p:cNvSpPr txBox="1"/>
          <p:nvPr/>
        </p:nvSpPr>
        <p:spPr>
          <a:xfrm>
            <a:off x="4224712" y="2968888"/>
            <a:ext cx="9838576" cy="890296"/>
          </a:xfrm>
          <a:prstGeom prst="rect">
            <a:avLst/>
          </a:prstGeom>
        </p:spPr>
        <p:txBody>
          <a:bodyPr lIns="0" tIns="0" rIns="0" bIns="0" rtlCol="0" anchor="t">
            <a:spAutoFit/>
          </a:bodyPr>
          <a:lstStyle/>
          <a:p>
            <a:pPr algn="ctr">
              <a:lnSpc>
                <a:spcPts val="5740"/>
              </a:lnSpc>
            </a:pPr>
            <a:r>
              <a:rPr lang="en-US" sz="7000">
                <a:solidFill>
                  <a:srgbClr val="000000"/>
                </a:solidFill>
                <a:latin typeface="Bryndan Write"/>
              </a:rPr>
              <a:t>SCOPE OF THE PROJECT</a:t>
            </a:r>
          </a:p>
        </p:txBody>
      </p:sp>
    </p:spTree>
  </p:cSld>
  <p:clrMapOvr>
    <a:masterClrMapping/>
  </p:clrMapOvr>
  <p:transition spd="med">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sp>
        <p:nvSpPr>
          <p:cNvPr id="3" name="Freeform 3"/>
          <p:cNvSpPr/>
          <p:nvPr/>
        </p:nvSpPr>
        <p:spPr>
          <a:xfrm rot="-5400000">
            <a:off x="5888283" y="-1029552"/>
            <a:ext cx="6511435" cy="12346104"/>
          </a:xfrm>
          <a:custGeom>
            <a:avLst/>
            <a:gdLst/>
            <a:ahLst/>
            <a:cxnLst/>
            <a:rect l="l" t="t" r="r" b="b"/>
            <a:pathLst>
              <a:path w="6511435" h="12346104">
                <a:moveTo>
                  <a:pt x="0" y="0"/>
                </a:moveTo>
                <a:lnTo>
                  <a:pt x="6511434" y="0"/>
                </a:lnTo>
                <a:lnTo>
                  <a:pt x="6511434" y="12346104"/>
                </a:lnTo>
                <a:lnTo>
                  <a:pt x="0" y="12346104"/>
                </a:lnTo>
                <a:lnTo>
                  <a:pt x="0" y="0"/>
                </a:lnTo>
                <a:close/>
              </a:path>
            </a:pathLst>
          </a:custGeom>
          <a:blipFill>
            <a:blip r:embed="rId3"/>
            <a:stretch>
              <a:fillRect r="-45997"/>
            </a:stretch>
          </a:blipFill>
        </p:spPr>
      </p:sp>
      <p:sp>
        <p:nvSpPr>
          <p:cNvPr id="4" name="Freeform 4"/>
          <p:cNvSpPr/>
          <p:nvPr/>
        </p:nvSpPr>
        <p:spPr>
          <a:xfrm rot="-1391118">
            <a:off x="10316583" y="-2915471"/>
            <a:ext cx="3665666" cy="3796829"/>
          </a:xfrm>
          <a:custGeom>
            <a:avLst/>
            <a:gdLst/>
            <a:ahLst/>
            <a:cxnLst/>
            <a:rect l="l" t="t" r="r" b="b"/>
            <a:pathLst>
              <a:path w="3665666" h="3796829">
                <a:moveTo>
                  <a:pt x="0" y="0"/>
                </a:moveTo>
                <a:lnTo>
                  <a:pt x="3665665" y="0"/>
                </a:lnTo>
                <a:lnTo>
                  <a:pt x="3665665" y="3796829"/>
                </a:lnTo>
                <a:lnTo>
                  <a:pt x="0" y="3796829"/>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5" name="Freeform 5"/>
          <p:cNvSpPr/>
          <p:nvPr/>
        </p:nvSpPr>
        <p:spPr>
          <a:xfrm rot="-6979330">
            <a:off x="-712187" y="8552632"/>
            <a:ext cx="3453702" cy="1902676"/>
          </a:xfrm>
          <a:custGeom>
            <a:avLst/>
            <a:gdLst/>
            <a:ahLst/>
            <a:cxnLst/>
            <a:rect l="l" t="t" r="r" b="b"/>
            <a:pathLst>
              <a:path w="3453702" h="1902676">
                <a:moveTo>
                  <a:pt x="0" y="0"/>
                </a:moveTo>
                <a:lnTo>
                  <a:pt x="3453703" y="0"/>
                </a:lnTo>
                <a:lnTo>
                  <a:pt x="3453703" y="1902676"/>
                </a:lnTo>
                <a:lnTo>
                  <a:pt x="0" y="1902676"/>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6" name="Freeform 6"/>
          <p:cNvSpPr/>
          <p:nvPr/>
        </p:nvSpPr>
        <p:spPr>
          <a:xfrm rot="-10800000">
            <a:off x="3311855" y="1236710"/>
            <a:ext cx="789010" cy="1764347"/>
          </a:xfrm>
          <a:custGeom>
            <a:avLst/>
            <a:gdLst/>
            <a:ahLst/>
            <a:cxnLst/>
            <a:rect l="l" t="t" r="r" b="b"/>
            <a:pathLst>
              <a:path w="789010" h="1764347">
                <a:moveTo>
                  <a:pt x="0" y="0"/>
                </a:moveTo>
                <a:lnTo>
                  <a:pt x="789011" y="0"/>
                </a:lnTo>
                <a:lnTo>
                  <a:pt x="789011" y="1764347"/>
                </a:lnTo>
                <a:lnTo>
                  <a:pt x="0" y="1764347"/>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7" name="Freeform 7"/>
          <p:cNvSpPr/>
          <p:nvPr/>
        </p:nvSpPr>
        <p:spPr>
          <a:xfrm>
            <a:off x="14187134" y="7285943"/>
            <a:ext cx="789010" cy="1764347"/>
          </a:xfrm>
          <a:custGeom>
            <a:avLst/>
            <a:gdLst/>
            <a:ahLst/>
            <a:cxnLst/>
            <a:rect l="l" t="t" r="r" b="b"/>
            <a:pathLst>
              <a:path w="789010" h="1764347">
                <a:moveTo>
                  <a:pt x="0" y="0"/>
                </a:moveTo>
                <a:lnTo>
                  <a:pt x="789011" y="0"/>
                </a:lnTo>
                <a:lnTo>
                  <a:pt x="789011" y="1764347"/>
                </a:lnTo>
                <a:lnTo>
                  <a:pt x="0" y="1764347"/>
                </a:lnTo>
                <a:lnTo>
                  <a:pt x="0" y="0"/>
                </a:lnTo>
                <a:close/>
              </a:path>
            </a:pathLst>
          </a:custGeom>
          <a:blipFill>
            <a:blip r:embed="rId10">
              <a:extLst>
                <a:ext uri="{96DAC541-7B7A-43D3-8B79-37D633B846F1}">
                  <asvg:svgBlip xmlns:asvg="http://schemas.microsoft.com/office/drawing/2016/SVG/main" xmlns="" r:embed="rId11"/>
                </a:ext>
              </a:extLst>
            </a:blip>
            <a:stretch>
              <a:fillRect/>
            </a:stretch>
          </a:blipFill>
        </p:spPr>
      </p:sp>
      <p:sp>
        <p:nvSpPr>
          <p:cNvPr id="8" name="Freeform 8"/>
          <p:cNvSpPr/>
          <p:nvPr/>
        </p:nvSpPr>
        <p:spPr>
          <a:xfrm>
            <a:off x="1832840" y="5476927"/>
            <a:ext cx="1600479" cy="2057400"/>
          </a:xfrm>
          <a:custGeom>
            <a:avLst/>
            <a:gdLst/>
            <a:ahLst/>
            <a:cxnLst/>
            <a:rect l="l" t="t" r="r" b="b"/>
            <a:pathLst>
              <a:path w="1600479" h="2057400">
                <a:moveTo>
                  <a:pt x="0" y="0"/>
                </a:moveTo>
                <a:lnTo>
                  <a:pt x="1600480" y="0"/>
                </a:lnTo>
                <a:lnTo>
                  <a:pt x="1600480" y="2057400"/>
                </a:lnTo>
                <a:lnTo>
                  <a:pt x="0" y="2057400"/>
                </a:lnTo>
                <a:lnTo>
                  <a:pt x="0" y="0"/>
                </a:lnTo>
                <a:close/>
              </a:path>
            </a:pathLst>
          </a:custGeom>
          <a:blipFill>
            <a:blip r:embed="rId12">
              <a:extLst>
                <a:ext uri="{96DAC541-7B7A-43D3-8B79-37D633B846F1}">
                  <asvg:svgBlip xmlns:asvg="http://schemas.microsoft.com/office/drawing/2016/SVG/main" xmlns="" r:embed="rId13"/>
                </a:ext>
              </a:extLst>
            </a:blip>
            <a:stretch>
              <a:fillRect/>
            </a:stretch>
          </a:blipFill>
        </p:spPr>
      </p:sp>
      <p:sp>
        <p:nvSpPr>
          <p:cNvPr id="9" name="Freeform 9"/>
          <p:cNvSpPr/>
          <p:nvPr/>
        </p:nvSpPr>
        <p:spPr>
          <a:xfrm>
            <a:off x="16183823" y="641041"/>
            <a:ext cx="2999781" cy="2955685"/>
          </a:xfrm>
          <a:custGeom>
            <a:avLst/>
            <a:gdLst/>
            <a:ahLst/>
            <a:cxnLst/>
            <a:rect l="l" t="t" r="r" b="b"/>
            <a:pathLst>
              <a:path w="2999781" h="2955685">
                <a:moveTo>
                  <a:pt x="0" y="0"/>
                </a:moveTo>
                <a:lnTo>
                  <a:pt x="2999781" y="0"/>
                </a:lnTo>
                <a:lnTo>
                  <a:pt x="2999781" y="2955684"/>
                </a:lnTo>
                <a:lnTo>
                  <a:pt x="0" y="2955684"/>
                </a:lnTo>
                <a:lnTo>
                  <a:pt x="0" y="0"/>
                </a:lnTo>
                <a:close/>
              </a:path>
            </a:pathLst>
          </a:custGeom>
          <a:blipFill>
            <a:blip r:embed="rId14">
              <a:extLst>
                <a:ext uri="{96DAC541-7B7A-43D3-8B79-37D633B846F1}">
                  <asvg:svgBlip xmlns:asvg="http://schemas.microsoft.com/office/drawing/2016/SVG/main" xmlns="" r:embed="rId15"/>
                </a:ext>
              </a:extLst>
            </a:blip>
            <a:stretch>
              <a:fillRect/>
            </a:stretch>
          </a:blipFill>
        </p:spPr>
      </p:sp>
      <p:sp>
        <p:nvSpPr>
          <p:cNvPr id="10" name="TextBox 10"/>
          <p:cNvSpPr txBox="1"/>
          <p:nvPr/>
        </p:nvSpPr>
        <p:spPr>
          <a:xfrm>
            <a:off x="4100866" y="3979309"/>
            <a:ext cx="10086269" cy="3718813"/>
          </a:xfrm>
          <a:prstGeom prst="rect">
            <a:avLst/>
          </a:prstGeom>
        </p:spPr>
        <p:txBody>
          <a:bodyPr lIns="0" tIns="0" rIns="0" bIns="0" rtlCol="0" anchor="t">
            <a:spAutoFit/>
          </a:bodyPr>
          <a:lstStyle/>
          <a:p>
            <a:pPr algn="just">
              <a:lnSpc>
                <a:spcPts val="3703"/>
              </a:lnSpc>
            </a:pPr>
            <a:r>
              <a:rPr lang="en-US" sz="2300">
                <a:solidFill>
                  <a:srgbClr val="000000"/>
                </a:solidFill>
                <a:latin typeface="Now"/>
              </a:rPr>
              <a:t>The Registration Department, IT Division, Examination Department, Library Management ,IDs and Administration Department. The system created above provides a good connection for all these areas.All you'll need is a user ID and a password to get started. We hope to make this interface even more attractive. Simply put, the idea here is to prove authenticity. (v. Forrester, 2019) We hope to include some more important icons for these interfaces as well.</a:t>
            </a:r>
          </a:p>
          <a:p>
            <a:pPr algn="just">
              <a:lnSpc>
                <a:spcPts val="3703"/>
              </a:lnSpc>
            </a:pPr>
            <a:endParaRPr lang="en-US" sz="2300">
              <a:solidFill>
                <a:srgbClr val="000000"/>
              </a:solidFill>
              <a:latin typeface="Now"/>
            </a:endParaRPr>
          </a:p>
        </p:txBody>
      </p:sp>
      <p:sp>
        <p:nvSpPr>
          <p:cNvPr id="11" name="TextBox 11"/>
          <p:cNvSpPr txBox="1"/>
          <p:nvPr/>
        </p:nvSpPr>
        <p:spPr>
          <a:xfrm>
            <a:off x="4100866" y="2706429"/>
            <a:ext cx="9838576" cy="890296"/>
          </a:xfrm>
          <a:prstGeom prst="rect">
            <a:avLst/>
          </a:prstGeom>
        </p:spPr>
        <p:txBody>
          <a:bodyPr lIns="0" tIns="0" rIns="0" bIns="0" rtlCol="0" anchor="t">
            <a:spAutoFit/>
          </a:bodyPr>
          <a:lstStyle/>
          <a:p>
            <a:pPr algn="ctr">
              <a:lnSpc>
                <a:spcPts val="5740"/>
              </a:lnSpc>
            </a:pPr>
            <a:r>
              <a:rPr lang="en-US" sz="7000">
                <a:solidFill>
                  <a:srgbClr val="000000"/>
                </a:solidFill>
                <a:latin typeface="Bryndan Write"/>
              </a:rPr>
              <a:t>Future Implementation</a:t>
            </a:r>
          </a:p>
        </p:txBody>
      </p:sp>
    </p:spTree>
  </p:cSld>
  <p:clrMapOvr>
    <a:masterClrMapping/>
  </p:clrMapOvr>
  <p:transition spd="med">
    <p:push dir="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grpSp>
        <p:nvGrpSpPr>
          <p:cNvPr id="3" name="Group 3"/>
          <p:cNvGrpSpPr/>
          <p:nvPr/>
        </p:nvGrpSpPr>
        <p:grpSpPr>
          <a:xfrm>
            <a:off x="-81941" y="0"/>
            <a:ext cx="5527813" cy="10435018"/>
            <a:chOff x="0" y="0"/>
            <a:chExt cx="7370417" cy="13913357"/>
          </a:xfrm>
        </p:grpSpPr>
        <p:pic>
          <p:nvPicPr>
            <p:cNvPr id="4" name="Picture 4"/>
            <p:cNvPicPr>
              <a:picLocks noChangeAspect="1"/>
            </p:cNvPicPr>
            <p:nvPr/>
          </p:nvPicPr>
          <p:blipFill>
            <a:blip r:embed="rId3"/>
            <a:srcRect l="32353" r="32353"/>
            <a:stretch>
              <a:fillRect/>
            </a:stretch>
          </p:blipFill>
          <p:spPr>
            <a:xfrm>
              <a:off x="0" y="0"/>
              <a:ext cx="7370417" cy="13913357"/>
            </a:xfrm>
            <a:prstGeom prst="rect">
              <a:avLst/>
            </a:prstGeom>
          </p:spPr>
        </p:pic>
      </p:grpSp>
      <p:sp>
        <p:nvSpPr>
          <p:cNvPr id="5" name="TextBox 5"/>
          <p:cNvSpPr txBox="1"/>
          <p:nvPr/>
        </p:nvSpPr>
        <p:spPr>
          <a:xfrm>
            <a:off x="6496022" y="3019230"/>
            <a:ext cx="9640627" cy="933450"/>
          </a:xfrm>
          <a:prstGeom prst="rect">
            <a:avLst/>
          </a:prstGeom>
        </p:spPr>
        <p:txBody>
          <a:bodyPr lIns="0" tIns="0" rIns="0" bIns="0" rtlCol="0" anchor="t">
            <a:spAutoFit/>
          </a:bodyPr>
          <a:lstStyle/>
          <a:p>
            <a:pPr>
              <a:lnSpc>
                <a:spcPts val="6600"/>
              </a:lnSpc>
            </a:pPr>
            <a:r>
              <a:rPr lang="en-US" sz="6000">
                <a:solidFill>
                  <a:srgbClr val="FFFFFF"/>
                </a:solidFill>
                <a:latin typeface="Bryndan Write Bold"/>
              </a:rPr>
              <a:t>Introduction</a:t>
            </a:r>
          </a:p>
        </p:txBody>
      </p:sp>
      <p:sp>
        <p:nvSpPr>
          <p:cNvPr id="6" name="TextBox 6"/>
          <p:cNvSpPr txBox="1"/>
          <p:nvPr/>
        </p:nvSpPr>
        <p:spPr>
          <a:xfrm>
            <a:off x="6496022" y="4188021"/>
            <a:ext cx="8675320" cy="2622549"/>
          </a:xfrm>
          <a:prstGeom prst="rect">
            <a:avLst/>
          </a:prstGeom>
        </p:spPr>
        <p:txBody>
          <a:bodyPr lIns="0" tIns="0" rIns="0" bIns="0" rtlCol="0" anchor="t">
            <a:spAutoFit/>
          </a:bodyPr>
          <a:lstStyle/>
          <a:p>
            <a:pPr>
              <a:lnSpc>
                <a:spcPts val="3500"/>
              </a:lnSpc>
            </a:pPr>
            <a:r>
              <a:rPr lang="en-US" sz="2500">
                <a:solidFill>
                  <a:srgbClr val="FFFFFF"/>
                </a:solidFill>
                <a:latin typeface="Now"/>
              </a:rPr>
              <a:t>The C program for managing student records in a school. It includes functions to add, search, delete, update, and display student records. The program uses a file "schoolRecord.txt" to store the student information. It also uses a structure "stulnfo" to define the format of the student record</a:t>
            </a:r>
          </a:p>
        </p:txBody>
      </p:sp>
      <p:sp>
        <p:nvSpPr>
          <p:cNvPr id="7" name="Freeform 7"/>
          <p:cNvSpPr/>
          <p:nvPr/>
        </p:nvSpPr>
        <p:spPr>
          <a:xfrm rot="1353809">
            <a:off x="12900677" y="1466714"/>
            <a:ext cx="1665386" cy="1729602"/>
          </a:xfrm>
          <a:custGeom>
            <a:avLst/>
            <a:gdLst/>
            <a:ahLst/>
            <a:cxnLst/>
            <a:rect l="l" t="t" r="r" b="b"/>
            <a:pathLst>
              <a:path w="1665386" h="1729602">
                <a:moveTo>
                  <a:pt x="0" y="0"/>
                </a:moveTo>
                <a:lnTo>
                  <a:pt x="1665386" y="0"/>
                </a:lnTo>
                <a:lnTo>
                  <a:pt x="1665386" y="1729602"/>
                </a:lnTo>
                <a:lnTo>
                  <a:pt x="0" y="17296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8" name="Freeform 8"/>
          <p:cNvSpPr/>
          <p:nvPr/>
        </p:nvSpPr>
        <p:spPr>
          <a:xfrm rot="-787847">
            <a:off x="15185561" y="7207175"/>
            <a:ext cx="1902177" cy="1859369"/>
          </a:xfrm>
          <a:custGeom>
            <a:avLst/>
            <a:gdLst/>
            <a:ahLst/>
            <a:cxnLst/>
            <a:rect l="l" t="t" r="r" b="b"/>
            <a:pathLst>
              <a:path w="1902177" h="1859369">
                <a:moveTo>
                  <a:pt x="0" y="0"/>
                </a:moveTo>
                <a:lnTo>
                  <a:pt x="1902176" y="0"/>
                </a:lnTo>
                <a:lnTo>
                  <a:pt x="1902176" y="1859369"/>
                </a:lnTo>
                <a:lnTo>
                  <a:pt x="0" y="1859369"/>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9" name="Freeform 9"/>
          <p:cNvSpPr/>
          <p:nvPr/>
        </p:nvSpPr>
        <p:spPr>
          <a:xfrm rot="763488">
            <a:off x="4200371" y="941233"/>
            <a:ext cx="1627739" cy="1550791"/>
          </a:xfrm>
          <a:custGeom>
            <a:avLst/>
            <a:gdLst/>
            <a:ahLst/>
            <a:cxnLst/>
            <a:rect l="l" t="t" r="r" b="b"/>
            <a:pathLst>
              <a:path w="1627739" h="1550791">
                <a:moveTo>
                  <a:pt x="0" y="0"/>
                </a:moveTo>
                <a:lnTo>
                  <a:pt x="1627739" y="0"/>
                </a:lnTo>
                <a:lnTo>
                  <a:pt x="1627739" y="1550791"/>
                </a:lnTo>
                <a:lnTo>
                  <a:pt x="0" y="1550791"/>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10" name="Freeform 10"/>
          <p:cNvSpPr/>
          <p:nvPr/>
        </p:nvSpPr>
        <p:spPr>
          <a:xfrm>
            <a:off x="4049565" y="7639245"/>
            <a:ext cx="6632619" cy="1121516"/>
          </a:xfrm>
          <a:custGeom>
            <a:avLst/>
            <a:gdLst/>
            <a:ahLst/>
            <a:cxnLst/>
            <a:rect l="l" t="t" r="r" b="b"/>
            <a:pathLst>
              <a:path w="6632619" h="1121516">
                <a:moveTo>
                  <a:pt x="0" y="0"/>
                </a:moveTo>
                <a:lnTo>
                  <a:pt x="6632619" y="0"/>
                </a:lnTo>
                <a:lnTo>
                  <a:pt x="6632619" y="1121516"/>
                </a:lnTo>
                <a:lnTo>
                  <a:pt x="0" y="1121516"/>
                </a:lnTo>
                <a:lnTo>
                  <a:pt x="0" y="0"/>
                </a:lnTo>
                <a:close/>
              </a:path>
            </a:pathLst>
          </a:custGeom>
          <a:blipFill>
            <a:blip r:embed="rId10">
              <a:extLst>
                <a:ext uri="{96DAC541-7B7A-43D3-8B79-37D633B846F1}">
                  <asvg:svgBlip xmlns:asvg="http://schemas.microsoft.com/office/drawing/2016/SVG/main" xmlns="" r:embed="rId11"/>
                </a:ext>
              </a:extLst>
            </a:blip>
            <a:stretch>
              <a:fillRect/>
            </a:stretch>
          </a:blipFill>
        </p:spPr>
      </p:sp>
    </p:spTree>
  </p:cSld>
  <p:clrMapOvr>
    <a:masterClrMapping/>
  </p:clrMapOvr>
  <p:transition spd="med">
    <p:push/>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sp>
        <p:nvSpPr>
          <p:cNvPr id="3" name="Freeform 3"/>
          <p:cNvSpPr/>
          <p:nvPr/>
        </p:nvSpPr>
        <p:spPr>
          <a:xfrm rot="-5400000">
            <a:off x="5888283" y="-1029552"/>
            <a:ext cx="6511435" cy="12346104"/>
          </a:xfrm>
          <a:custGeom>
            <a:avLst/>
            <a:gdLst/>
            <a:ahLst/>
            <a:cxnLst/>
            <a:rect l="l" t="t" r="r" b="b"/>
            <a:pathLst>
              <a:path w="6511435" h="12346104">
                <a:moveTo>
                  <a:pt x="0" y="0"/>
                </a:moveTo>
                <a:lnTo>
                  <a:pt x="6511434" y="0"/>
                </a:lnTo>
                <a:lnTo>
                  <a:pt x="6511434" y="12346104"/>
                </a:lnTo>
                <a:lnTo>
                  <a:pt x="0" y="12346104"/>
                </a:lnTo>
                <a:lnTo>
                  <a:pt x="0" y="0"/>
                </a:lnTo>
                <a:close/>
              </a:path>
            </a:pathLst>
          </a:custGeom>
          <a:blipFill>
            <a:blip r:embed="rId3"/>
            <a:stretch>
              <a:fillRect r="-45997"/>
            </a:stretch>
          </a:blipFill>
        </p:spPr>
      </p:sp>
      <p:sp>
        <p:nvSpPr>
          <p:cNvPr id="4" name="Freeform 4"/>
          <p:cNvSpPr/>
          <p:nvPr/>
        </p:nvSpPr>
        <p:spPr>
          <a:xfrm rot="-1391118">
            <a:off x="10316583" y="-2915471"/>
            <a:ext cx="3665666" cy="3796829"/>
          </a:xfrm>
          <a:custGeom>
            <a:avLst/>
            <a:gdLst/>
            <a:ahLst/>
            <a:cxnLst/>
            <a:rect l="l" t="t" r="r" b="b"/>
            <a:pathLst>
              <a:path w="3665666" h="3796829">
                <a:moveTo>
                  <a:pt x="0" y="0"/>
                </a:moveTo>
                <a:lnTo>
                  <a:pt x="3665665" y="0"/>
                </a:lnTo>
                <a:lnTo>
                  <a:pt x="3665665" y="3796829"/>
                </a:lnTo>
                <a:lnTo>
                  <a:pt x="0" y="3796829"/>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5" name="Freeform 5"/>
          <p:cNvSpPr/>
          <p:nvPr/>
        </p:nvSpPr>
        <p:spPr>
          <a:xfrm rot="-6979330">
            <a:off x="-712187" y="8552632"/>
            <a:ext cx="3453702" cy="1902676"/>
          </a:xfrm>
          <a:custGeom>
            <a:avLst/>
            <a:gdLst/>
            <a:ahLst/>
            <a:cxnLst/>
            <a:rect l="l" t="t" r="r" b="b"/>
            <a:pathLst>
              <a:path w="3453702" h="1902676">
                <a:moveTo>
                  <a:pt x="0" y="0"/>
                </a:moveTo>
                <a:lnTo>
                  <a:pt x="3453703" y="0"/>
                </a:lnTo>
                <a:lnTo>
                  <a:pt x="3453703" y="1902676"/>
                </a:lnTo>
                <a:lnTo>
                  <a:pt x="0" y="1902676"/>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6" name="Freeform 6"/>
          <p:cNvSpPr/>
          <p:nvPr/>
        </p:nvSpPr>
        <p:spPr>
          <a:xfrm rot="-10800000">
            <a:off x="3311855" y="1236710"/>
            <a:ext cx="789010" cy="1764347"/>
          </a:xfrm>
          <a:custGeom>
            <a:avLst/>
            <a:gdLst/>
            <a:ahLst/>
            <a:cxnLst/>
            <a:rect l="l" t="t" r="r" b="b"/>
            <a:pathLst>
              <a:path w="789010" h="1764347">
                <a:moveTo>
                  <a:pt x="0" y="0"/>
                </a:moveTo>
                <a:lnTo>
                  <a:pt x="789011" y="0"/>
                </a:lnTo>
                <a:lnTo>
                  <a:pt x="789011" y="1764347"/>
                </a:lnTo>
                <a:lnTo>
                  <a:pt x="0" y="1764347"/>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7" name="Freeform 7"/>
          <p:cNvSpPr/>
          <p:nvPr/>
        </p:nvSpPr>
        <p:spPr>
          <a:xfrm>
            <a:off x="14187134" y="7285943"/>
            <a:ext cx="789010" cy="1764347"/>
          </a:xfrm>
          <a:custGeom>
            <a:avLst/>
            <a:gdLst/>
            <a:ahLst/>
            <a:cxnLst/>
            <a:rect l="l" t="t" r="r" b="b"/>
            <a:pathLst>
              <a:path w="789010" h="1764347">
                <a:moveTo>
                  <a:pt x="0" y="0"/>
                </a:moveTo>
                <a:lnTo>
                  <a:pt x="789011" y="0"/>
                </a:lnTo>
                <a:lnTo>
                  <a:pt x="789011" y="1764347"/>
                </a:lnTo>
                <a:lnTo>
                  <a:pt x="0" y="1764347"/>
                </a:lnTo>
                <a:lnTo>
                  <a:pt x="0" y="0"/>
                </a:lnTo>
                <a:close/>
              </a:path>
            </a:pathLst>
          </a:custGeom>
          <a:blipFill>
            <a:blip r:embed="rId10">
              <a:extLst>
                <a:ext uri="{96DAC541-7B7A-43D3-8B79-37D633B846F1}">
                  <asvg:svgBlip xmlns:asvg="http://schemas.microsoft.com/office/drawing/2016/SVG/main" xmlns="" r:embed="rId11"/>
                </a:ext>
              </a:extLst>
            </a:blip>
            <a:stretch>
              <a:fillRect/>
            </a:stretch>
          </a:blipFill>
        </p:spPr>
      </p:sp>
      <p:sp>
        <p:nvSpPr>
          <p:cNvPr id="8" name="Freeform 8"/>
          <p:cNvSpPr/>
          <p:nvPr/>
        </p:nvSpPr>
        <p:spPr>
          <a:xfrm>
            <a:off x="1832840" y="5476927"/>
            <a:ext cx="1600479" cy="2057400"/>
          </a:xfrm>
          <a:custGeom>
            <a:avLst/>
            <a:gdLst/>
            <a:ahLst/>
            <a:cxnLst/>
            <a:rect l="l" t="t" r="r" b="b"/>
            <a:pathLst>
              <a:path w="1600479" h="2057400">
                <a:moveTo>
                  <a:pt x="0" y="0"/>
                </a:moveTo>
                <a:lnTo>
                  <a:pt x="1600480" y="0"/>
                </a:lnTo>
                <a:lnTo>
                  <a:pt x="1600480" y="2057400"/>
                </a:lnTo>
                <a:lnTo>
                  <a:pt x="0" y="2057400"/>
                </a:lnTo>
                <a:lnTo>
                  <a:pt x="0" y="0"/>
                </a:lnTo>
                <a:close/>
              </a:path>
            </a:pathLst>
          </a:custGeom>
          <a:blipFill>
            <a:blip r:embed="rId12">
              <a:extLst>
                <a:ext uri="{96DAC541-7B7A-43D3-8B79-37D633B846F1}">
                  <asvg:svgBlip xmlns:asvg="http://schemas.microsoft.com/office/drawing/2016/SVG/main" xmlns="" r:embed="rId13"/>
                </a:ext>
              </a:extLst>
            </a:blip>
            <a:stretch>
              <a:fillRect/>
            </a:stretch>
          </a:blipFill>
        </p:spPr>
      </p:sp>
      <p:sp>
        <p:nvSpPr>
          <p:cNvPr id="9" name="Freeform 9"/>
          <p:cNvSpPr/>
          <p:nvPr/>
        </p:nvSpPr>
        <p:spPr>
          <a:xfrm>
            <a:off x="16183823" y="641041"/>
            <a:ext cx="2999781" cy="2955685"/>
          </a:xfrm>
          <a:custGeom>
            <a:avLst/>
            <a:gdLst/>
            <a:ahLst/>
            <a:cxnLst/>
            <a:rect l="l" t="t" r="r" b="b"/>
            <a:pathLst>
              <a:path w="2999781" h="2955685">
                <a:moveTo>
                  <a:pt x="0" y="0"/>
                </a:moveTo>
                <a:lnTo>
                  <a:pt x="2999781" y="0"/>
                </a:lnTo>
                <a:lnTo>
                  <a:pt x="2999781" y="2955684"/>
                </a:lnTo>
                <a:lnTo>
                  <a:pt x="0" y="2955684"/>
                </a:lnTo>
                <a:lnTo>
                  <a:pt x="0" y="0"/>
                </a:lnTo>
                <a:close/>
              </a:path>
            </a:pathLst>
          </a:custGeom>
          <a:blipFill>
            <a:blip r:embed="rId14">
              <a:extLst>
                <a:ext uri="{96DAC541-7B7A-43D3-8B79-37D633B846F1}">
                  <asvg:svgBlip xmlns:asvg="http://schemas.microsoft.com/office/drawing/2016/SVG/main" xmlns="" r:embed="rId15"/>
                </a:ext>
              </a:extLst>
            </a:blip>
            <a:stretch>
              <a:fillRect/>
            </a:stretch>
          </a:blipFill>
        </p:spPr>
      </p:sp>
      <p:sp>
        <p:nvSpPr>
          <p:cNvPr id="10" name="TextBox 10"/>
          <p:cNvSpPr txBox="1"/>
          <p:nvPr/>
        </p:nvSpPr>
        <p:spPr>
          <a:xfrm>
            <a:off x="4100866" y="4212672"/>
            <a:ext cx="10086269" cy="3252088"/>
          </a:xfrm>
          <a:prstGeom prst="rect">
            <a:avLst/>
          </a:prstGeom>
        </p:spPr>
        <p:txBody>
          <a:bodyPr lIns="0" tIns="0" rIns="0" bIns="0" rtlCol="0" anchor="t">
            <a:spAutoFit/>
          </a:bodyPr>
          <a:lstStyle/>
          <a:p>
            <a:pPr algn="just">
              <a:lnSpc>
                <a:spcPts val="3703"/>
              </a:lnSpc>
            </a:pPr>
            <a:r>
              <a:rPr lang="en-US" sz="2300">
                <a:solidFill>
                  <a:srgbClr val="000000"/>
                </a:solidFill>
                <a:latin typeface="Now"/>
              </a:rPr>
              <a:t>This system is described  in  detail  as  a  student  management  system, a system that assists educational institutions such as universities in managing student information and all relevant data properly. The main objective is to manage the relevant systems through a well-designed and computerized system for all aspects such as All students have their own smart ID. </a:t>
            </a:r>
          </a:p>
          <a:p>
            <a:pPr algn="just">
              <a:lnSpc>
                <a:spcPts val="3703"/>
              </a:lnSpc>
            </a:pPr>
            <a:endParaRPr lang="en-US" sz="2300">
              <a:solidFill>
                <a:srgbClr val="000000"/>
              </a:solidFill>
              <a:latin typeface="Now"/>
            </a:endParaRPr>
          </a:p>
        </p:txBody>
      </p:sp>
      <p:sp>
        <p:nvSpPr>
          <p:cNvPr id="11" name="TextBox 11"/>
          <p:cNvSpPr txBox="1"/>
          <p:nvPr/>
        </p:nvSpPr>
        <p:spPr>
          <a:xfrm>
            <a:off x="4100866" y="2706429"/>
            <a:ext cx="9838576" cy="890296"/>
          </a:xfrm>
          <a:prstGeom prst="rect">
            <a:avLst/>
          </a:prstGeom>
        </p:spPr>
        <p:txBody>
          <a:bodyPr lIns="0" tIns="0" rIns="0" bIns="0" rtlCol="0" anchor="t">
            <a:spAutoFit/>
          </a:bodyPr>
          <a:lstStyle/>
          <a:p>
            <a:pPr algn="ctr">
              <a:lnSpc>
                <a:spcPts val="5740"/>
              </a:lnSpc>
            </a:pPr>
            <a:r>
              <a:rPr lang="en-US" sz="7000">
                <a:solidFill>
                  <a:srgbClr val="000000"/>
                </a:solidFill>
                <a:latin typeface="Bryndan Write"/>
              </a:rPr>
              <a:t>Conclusion</a:t>
            </a:r>
          </a:p>
        </p:txBody>
      </p:sp>
    </p:spTree>
  </p:cSld>
  <p:clrMapOvr>
    <a:masterClrMapping/>
  </p:clrMapOvr>
  <p:transition spd="med">
    <p:push dir="d"/>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sp>
        <p:nvSpPr>
          <p:cNvPr id="3" name="Freeform 3"/>
          <p:cNvSpPr/>
          <p:nvPr/>
        </p:nvSpPr>
        <p:spPr>
          <a:xfrm rot="1463826">
            <a:off x="11537191" y="1778400"/>
            <a:ext cx="1947347" cy="1338359"/>
          </a:xfrm>
          <a:custGeom>
            <a:avLst/>
            <a:gdLst/>
            <a:ahLst/>
            <a:cxnLst/>
            <a:rect l="l" t="t" r="r" b="b"/>
            <a:pathLst>
              <a:path w="1947347" h="1338359">
                <a:moveTo>
                  <a:pt x="0" y="0"/>
                </a:moveTo>
                <a:lnTo>
                  <a:pt x="1947347" y="0"/>
                </a:lnTo>
                <a:lnTo>
                  <a:pt x="1947347" y="1338358"/>
                </a:lnTo>
                <a:lnTo>
                  <a:pt x="0" y="1338358"/>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rot="-4107262">
            <a:off x="-865704" y="-473050"/>
            <a:ext cx="3387936" cy="2297637"/>
          </a:xfrm>
          <a:custGeom>
            <a:avLst/>
            <a:gdLst/>
            <a:ahLst/>
            <a:cxnLst/>
            <a:rect l="l" t="t" r="r" b="b"/>
            <a:pathLst>
              <a:path w="3387936" h="2297637">
                <a:moveTo>
                  <a:pt x="0" y="0"/>
                </a:moveTo>
                <a:lnTo>
                  <a:pt x="3387936" y="0"/>
                </a:lnTo>
                <a:lnTo>
                  <a:pt x="3387936" y="2297637"/>
                </a:lnTo>
                <a:lnTo>
                  <a:pt x="0" y="2297637"/>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5" name="Freeform 5"/>
          <p:cNvSpPr/>
          <p:nvPr/>
        </p:nvSpPr>
        <p:spPr>
          <a:xfrm rot="6829267">
            <a:off x="15774367" y="8189225"/>
            <a:ext cx="3715300" cy="2519649"/>
          </a:xfrm>
          <a:custGeom>
            <a:avLst/>
            <a:gdLst/>
            <a:ahLst/>
            <a:cxnLst/>
            <a:rect l="l" t="t" r="r" b="b"/>
            <a:pathLst>
              <a:path w="3715300" h="2519649">
                <a:moveTo>
                  <a:pt x="0" y="0"/>
                </a:moveTo>
                <a:lnTo>
                  <a:pt x="3715301" y="0"/>
                </a:lnTo>
                <a:lnTo>
                  <a:pt x="3715301" y="2519649"/>
                </a:lnTo>
                <a:lnTo>
                  <a:pt x="0" y="2519649"/>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6" name="Freeform 6"/>
          <p:cNvSpPr/>
          <p:nvPr/>
        </p:nvSpPr>
        <p:spPr>
          <a:xfrm rot="-1391118">
            <a:off x="14634691" y="-2104991"/>
            <a:ext cx="3665666" cy="3796829"/>
          </a:xfrm>
          <a:custGeom>
            <a:avLst/>
            <a:gdLst/>
            <a:ahLst/>
            <a:cxnLst/>
            <a:rect l="l" t="t" r="r" b="b"/>
            <a:pathLst>
              <a:path w="3665666" h="3796829">
                <a:moveTo>
                  <a:pt x="0" y="0"/>
                </a:moveTo>
                <a:lnTo>
                  <a:pt x="3665665" y="0"/>
                </a:lnTo>
                <a:lnTo>
                  <a:pt x="3665665" y="3796829"/>
                </a:lnTo>
                <a:lnTo>
                  <a:pt x="0" y="3796829"/>
                </a:lnTo>
                <a:lnTo>
                  <a:pt x="0" y="0"/>
                </a:lnTo>
                <a:close/>
              </a:path>
            </a:pathLst>
          </a:custGeom>
          <a:blipFill>
            <a:blip r:embed="rId9">
              <a:extLst>
                <a:ext uri="{96DAC541-7B7A-43D3-8B79-37D633B846F1}">
                  <asvg:svgBlip xmlns:asvg="http://schemas.microsoft.com/office/drawing/2016/SVG/main" xmlns="" r:embed="rId10"/>
                </a:ext>
              </a:extLst>
            </a:blip>
            <a:stretch>
              <a:fillRect/>
            </a:stretch>
          </a:blipFill>
        </p:spPr>
      </p:sp>
      <p:sp>
        <p:nvSpPr>
          <p:cNvPr id="7" name="Freeform 7"/>
          <p:cNvSpPr/>
          <p:nvPr/>
        </p:nvSpPr>
        <p:spPr>
          <a:xfrm rot="-6979330">
            <a:off x="-712187" y="8552632"/>
            <a:ext cx="3453702" cy="1902676"/>
          </a:xfrm>
          <a:custGeom>
            <a:avLst/>
            <a:gdLst/>
            <a:ahLst/>
            <a:cxnLst/>
            <a:rect l="l" t="t" r="r" b="b"/>
            <a:pathLst>
              <a:path w="3453702" h="1902676">
                <a:moveTo>
                  <a:pt x="0" y="0"/>
                </a:moveTo>
                <a:lnTo>
                  <a:pt x="3453703" y="0"/>
                </a:lnTo>
                <a:lnTo>
                  <a:pt x="3453703" y="1902676"/>
                </a:lnTo>
                <a:lnTo>
                  <a:pt x="0" y="1902676"/>
                </a:lnTo>
                <a:lnTo>
                  <a:pt x="0" y="0"/>
                </a:lnTo>
                <a:close/>
              </a:path>
            </a:pathLst>
          </a:custGeom>
          <a:blipFill>
            <a:blip r:embed="rId11">
              <a:extLst>
                <a:ext uri="{96DAC541-7B7A-43D3-8B79-37D633B846F1}">
                  <asvg:svgBlip xmlns:asvg="http://schemas.microsoft.com/office/drawing/2016/SVG/main" xmlns="" r:embed="rId12"/>
                </a:ext>
              </a:extLst>
            </a:blip>
            <a:stretch>
              <a:fillRect/>
            </a:stretch>
          </a:blipFill>
        </p:spPr>
      </p:sp>
      <p:sp>
        <p:nvSpPr>
          <p:cNvPr id="8" name="Freeform 8"/>
          <p:cNvSpPr/>
          <p:nvPr/>
        </p:nvSpPr>
        <p:spPr>
          <a:xfrm rot="-2699999">
            <a:off x="3677137" y="2203427"/>
            <a:ext cx="2068144" cy="1756042"/>
          </a:xfrm>
          <a:custGeom>
            <a:avLst/>
            <a:gdLst/>
            <a:ahLst/>
            <a:cxnLst/>
            <a:rect l="l" t="t" r="r" b="b"/>
            <a:pathLst>
              <a:path w="2068144" h="1756042">
                <a:moveTo>
                  <a:pt x="0" y="0"/>
                </a:moveTo>
                <a:lnTo>
                  <a:pt x="2068145" y="0"/>
                </a:lnTo>
                <a:lnTo>
                  <a:pt x="2068145" y="1756043"/>
                </a:lnTo>
                <a:lnTo>
                  <a:pt x="0" y="1756043"/>
                </a:lnTo>
                <a:lnTo>
                  <a:pt x="0" y="0"/>
                </a:lnTo>
                <a:close/>
              </a:path>
            </a:pathLst>
          </a:custGeom>
          <a:blipFill>
            <a:blip r:embed="rId13">
              <a:extLst>
                <a:ext uri="{96DAC541-7B7A-43D3-8B79-37D633B846F1}">
                  <asvg:svgBlip xmlns:asvg="http://schemas.microsoft.com/office/drawing/2016/SVG/main" xmlns="" r:embed="rId14"/>
                </a:ext>
              </a:extLst>
            </a:blip>
            <a:stretch>
              <a:fillRect/>
            </a:stretch>
          </a:blipFill>
        </p:spPr>
      </p:sp>
      <p:sp>
        <p:nvSpPr>
          <p:cNvPr id="9" name="Freeform 9"/>
          <p:cNvSpPr/>
          <p:nvPr/>
        </p:nvSpPr>
        <p:spPr>
          <a:xfrm rot="7334544">
            <a:off x="13001227" y="5822549"/>
            <a:ext cx="2068144" cy="1756042"/>
          </a:xfrm>
          <a:custGeom>
            <a:avLst/>
            <a:gdLst/>
            <a:ahLst/>
            <a:cxnLst/>
            <a:rect l="l" t="t" r="r" b="b"/>
            <a:pathLst>
              <a:path w="2068144" h="1756042">
                <a:moveTo>
                  <a:pt x="0" y="0"/>
                </a:moveTo>
                <a:lnTo>
                  <a:pt x="2068144" y="0"/>
                </a:lnTo>
                <a:lnTo>
                  <a:pt x="2068144" y="1756043"/>
                </a:lnTo>
                <a:lnTo>
                  <a:pt x="0" y="1756043"/>
                </a:lnTo>
                <a:lnTo>
                  <a:pt x="0" y="0"/>
                </a:lnTo>
                <a:close/>
              </a:path>
            </a:pathLst>
          </a:custGeom>
          <a:blipFill>
            <a:blip r:embed="rId13">
              <a:extLst>
                <a:ext uri="{96DAC541-7B7A-43D3-8B79-37D633B846F1}">
                  <asvg:svgBlip xmlns:asvg="http://schemas.microsoft.com/office/drawing/2016/SVG/main" xmlns="" r:embed="rId14"/>
                </a:ext>
              </a:extLst>
            </a:blip>
            <a:stretch>
              <a:fillRect/>
            </a:stretch>
          </a:blipFill>
        </p:spPr>
      </p:sp>
      <p:sp>
        <p:nvSpPr>
          <p:cNvPr id="10" name="Freeform 10"/>
          <p:cNvSpPr/>
          <p:nvPr/>
        </p:nvSpPr>
        <p:spPr>
          <a:xfrm rot="2342060">
            <a:off x="6292314" y="3696068"/>
            <a:ext cx="5703373" cy="4904900"/>
          </a:xfrm>
          <a:custGeom>
            <a:avLst/>
            <a:gdLst/>
            <a:ahLst/>
            <a:cxnLst/>
            <a:rect l="l" t="t" r="r" b="b"/>
            <a:pathLst>
              <a:path w="5703373" h="4904900">
                <a:moveTo>
                  <a:pt x="0" y="0"/>
                </a:moveTo>
                <a:lnTo>
                  <a:pt x="5703372" y="0"/>
                </a:lnTo>
                <a:lnTo>
                  <a:pt x="5703372" y="4904900"/>
                </a:lnTo>
                <a:lnTo>
                  <a:pt x="0" y="4904900"/>
                </a:lnTo>
                <a:lnTo>
                  <a:pt x="0" y="0"/>
                </a:lnTo>
                <a:close/>
              </a:path>
            </a:pathLst>
          </a:custGeom>
          <a:blipFill>
            <a:blip r:embed="rId15">
              <a:extLst>
                <a:ext uri="{96DAC541-7B7A-43D3-8B79-37D633B846F1}">
                  <asvg:svgBlip xmlns:asvg="http://schemas.microsoft.com/office/drawing/2016/SVG/main" xmlns="" r:embed="rId16"/>
                </a:ext>
              </a:extLst>
            </a:blip>
            <a:stretch>
              <a:fillRect/>
            </a:stretch>
          </a:blipFill>
        </p:spPr>
      </p:sp>
      <p:sp>
        <p:nvSpPr>
          <p:cNvPr id="11" name="TextBox 11"/>
          <p:cNvSpPr txBox="1"/>
          <p:nvPr/>
        </p:nvSpPr>
        <p:spPr>
          <a:xfrm>
            <a:off x="5278903" y="3198570"/>
            <a:ext cx="7730195" cy="4042259"/>
          </a:xfrm>
          <a:prstGeom prst="rect">
            <a:avLst/>
          </a:prstGeom>
        </p:spPr>
        <p:txBody>
          <a:bodyPr lIns="0" tIns="0" rIns="0" bIns="0" rtlCol="0" anchor="t">
            <a:spAutoFit/>
          </a:bodyPr>
          <a:lstStyle/>
          <a:p>
            <a:pPr algn="ctr">
              <a:lnSpc>
                <a:spcPts val="15021"/>
              </a:lnSpc>
            </a:pPr>
            <a:r>
              <a:rPr lang="en-US" sz="15021">
                <a:solidFill>
                  <a:srgbClr val="FFFFFF"/>
                </a:solidFill>
                <a:latin typeface="Bryndan Write Bold"/>
              </a:rPr>
              <a:t>THANK YOU</a:t>
            </a:r>
          </a:p>
        </p:txBody>
      </p:sp>
    </p:spTree>
  </p:cSld>
  <p:clrMapOvr>
    <a:masterClrMapping/>
  </p:clrMapOvr>
  <p:transition spd="med">
    <p:push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grpSp>
        <p:nvGrpSpPr>
          <p:cNvPr id="3" name="Group 3"/>
          <p:cNvGrpSpPr/>
          <p:nvPr/>
        </p:nvGrpSpPr>
        <p:grpSpPr>
          <a:xfrm>
            <a:off x="-81941" y="0"/>
            <a:ext cx="5527813" cy="10435018"/>
            <a:chOff x="0" y="0"/>
            <a:chExt cx="7370417" cy="13913357"/>
          </a:xfrm>
        </p:grpSpPr>
        <p:pic>
          <p:nvPicPr>
            <p:cNvPr id="4" name="Picture 4"/>
            <p:cNvPicPr>
              <a:picLocks noChangeAspect="1"/>
            </p:cNvPicPr>
            <p:nvPr/>
          </p:nvPicPr>
          <p:blipFill>
            <a:blip r:embed="rId3"/>
            <a:srcRect l="16181" r="48502"/>
            <a:stretch>
              <a:fillRect/>
            </a:stretch>
          </p:blipFill>
          <p:spPr>
            <a:xfrm>
              <a:off x="0" y="0"/>
              <a:ext cx="7370417" cy="13913357"/>
            </a:xfrm>
            <a:prstGeom prst="rect">
              <a:avLst/>
            </a:prstGeom>
          </p:spPr>
        </p:pic>
      </p:grpSp>
      <p:sp>
        <p:nvSpPr>
          <p:cNvPr id="5" name="TextBox 5"/>
          <p:cNvSpPr txBox="1"/>
          <p:nvPr/>
        </p:nvSpPr>
        <p:spPr>
          <a:xfrm>
            <a:off x="6496022" y="3019230"/>
            <a:ext cx="9640627" cy="933450"/>
          </a:xfrm>
          <a:prstGeom prst="rect">
            <a:avLst/>
          </a:prstGeom>
        </p:spPr>
        <p:txBody>
          <a:bodyPr lIns="0" tIns="0" rIns="0" bIns="0" rtlCol="0" anchor="t">
            <a:spAutoFit/>
          </a:bodyPr>
          <a:lstStyle/>
          <a:p>
            <a:pPr>
              <a:lnSpc>
                <a:spcPts val="6600"/>
              </a:lnSpc>
            </a:pPr>
            <a:r>
              <a:rPr lang="en-US" sz="6000">
                <a:solidFill>
                  <a:srgbClr val="FFFFFF"/>
                </a:solidFill>
                <a:latin typeface="Bryndan Write Bold"/>
              </a:rPr>
              <a:t>Project overview</a:t>
            </a:r>
          </a:p>
        </p:txBody>
      </p:sp>
      <p:sp>
        <p:nvSpPr>
          <p:cNvPr id="6" name="TextBox 6"/>
          <p:cNvSpPr txBox="1"/>
          <p:nvPr/>
        </p:nvSpPr>
        <p:spPr>
          <a:xfrm>
            <a:off x="6496022" y="4188021"/>
            <a:ext cx="8675320" cy="3498849"/>
          </a:xfrm>
          <a:prstGeom prst="rect">
            <a:avLst/>
          </a:prstGeom>
        </p:spPr>
        <p:txBody>
          <a:bodyPr lIns="0" tIns="0" rIns="0" bIns="0" rtlCol="0" anchor="t">
            <a:spAutoFit/>
          </a:bodyPr>
          <a:lstStyle/>
          <a:p>
            <a:pPr>
              <a:lnSpc>
                <a:spcPts val="3500"/>
              </a:lnSpc>
            </a:pPr>
            <a:r>
              <a:rPr lang="en-US" sz="2500">
                <a:solidFill>
                  <a:srgbClr val="FFFFFF"/>
                </a:solidFill>
                <a:latin typeface="Now"/>
              </a:rPr>
              <a:t>·The program starts with the main function, which presents a menu to the user and allows them to choose from various options such as adding a student record, searching for a student record, deleting a student record, updating a student record, showing all student records, and exiting the program.</a:t>
            </a:r>
          </a:p>
          <a:p>
            <a:pPr>
              <a:lnSpc>
                <a:spcPts val="3500"/>
              </a:lnSpc>
            </a:pPr>
            <a:endParaRPr lang="en-US" sz="2500">
              <a:solidFill>
                <a:srgbClr val="FFFFFF"/>
              </a:solidFill>
              <a:latin typeface="Now"/>
            </a:endParaRPr>
          </a:p>
          <a:p>
            <a:pPr>
              <a:lnSpc>
                <a:spcPts val="3500"/>
              </a:lnSpc>
            </a:pPr>
            <a:endParaRPr lang="en-US" sz="2500">
              <a:solidFill>
                <a:srgbClr val="FFFFFF"/>
              </a:solidFill>
              <a:latin typeface="Now"/>
            </a:endParaRPr>
          </a:p>
        </p:txBody>
      </p:sp>
      <p:sp>
        <p:nvSpPr>
          <p:cNvPr id="7" name="Freeform 7"/>
          <p:cNvSpPr/>
          <p:nvPr/>
        </p:nvSpPr>
        <p:spPr>
          <a:xfrm flipH="1">
            <a:off x="2972149" y="625038"/>
            <a:ext cx="4947445" cy="1942997"/>
          </a:xfrm>
          <a:custGeom>
            <a:avLst/>
            <a:gdLst/>
            <a:ahLst/>
            <a:cxnLst/>
            <a:rect l="l" t="t" r="r" b="b"/>
            <a:pathLst>
              <a:path w="4947445" h="1942997">
                <a:moveTo>
                  <a:pt x="4947445" y="0"/>
                </a:moveTo>
                <a:lnTo>
                  <a:pt x="0" y="0"/>
                </a:lnTo>
                <a:lnTo>
                  <a:pt x="0" y="1942997"/>
                </a:lnTo>
                <a:lnTo>
                  <a:pt x="4947445" y="1942997"/>
                </a:lnTo>
                <a:lnTo>
                  <a:pt x="4947445"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8" name="Freeform 8"/>
          <p:cNvSpPr/>
          <p:nvPr/>
        </p:nvSpPr>
        <p:spPr>
          <a:xfrm>
            <a:off x="15717653" y="8108592"/>
            <a:ext cx="3083294" cy="3083294"/>
          </a:xfrm>
          <a:custGeom>
            <a:avLst/>
            <a:gdLst/>
            <a:ahLst/>
            <a:cxnLst/>
            <a:rect l="l" t="t" r="r" b="b"/>
            <a:pathLst>
              <a:path w="3083294" h="3083294">
                <a:moveTo>
                  <a:pt x="0" y="0"/>
                </a:moveTo>
                <a:lnTo>
                  <a:pt x="3083294" y="0"/>
                </a:lnTo>
                <a:lnTo>
                  <a:pt x="3083294" y="3083294"/>
                </a:lnTo>
                <a:lnTo>
                  <a:pt x="0" y="3083294"/>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9" name="Freeform 9"/>
          <p:cNvSpPr/>
          <p:nvPr/>
        </p:nvSpPr>
        <p:spPr>
          <a:xfrm>
            <a:off x="4049565" y="7639245"/>
            <a:ext cx="6632619" cy="1121516"/>
          </a:xfrm>
          <a:custGeom>
            <a:avLst/>
            <a:gdLst/>
            <a:ahLst/>
            <a:cxnLst/>
            <a:rect l="l" t="t" r="r" b="b"/>
            <a:pathLst>
              <a:path w="6632619" h="1121516">
                <a:moveTo>
                  <a:pt x="0" y="0"/>
                </a:moveTo>
                <a:lnTo>
                  <a:pt x="6632619" y="0"/>
                </a:lnTo>
                <a:lnTo>
                  <a:pt x="6632619" y="1121516"/>
                </a:lnTo>
                <a:lnTo>
                  <a:pt x="0" y="1121516"/>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Tree>
  </p:cSld>
  <p:clrMapOvr>
    <a:masterClrMapping/>
  </p:clrMapOvr>
  <p:transition spd="med">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sp>
        <p:nvSpPr>
          <p:cNvPr id="3" name="Freeform 3"/>
          <p:cNvSpPr/>
          <p:nvPr/>
        </p:nvSpPr>
        <p:spPr>
          <a:xfrm>
            <a:off x="4291370" y="3588120"/>
            <a:ext cx="9705260" cy="4274239"/>
          </a:xfrm>
          <a:custGeom>
            <a:avLst/>
            <a:gdLst/>
            <a:ahLst/>
            <a:cxnLst/>
            <a:rect l="l" t="t" r="r" b="b"/>
            <a:pathLst>
              <a:path w="9705260" h="4274239">
                <a:moveTo>
                  <a:pt x="0" y="0"/>
                </a:moveTo>
                <a:lnTo>
                  <a:pt x="9705260" y="0"/>
                </a:lnTo>
                <a:lnTo>
                  <a:pt x="9705260" y="4274238"/>
                </a:lnTo>
                <a:lnTo>
                  <a:pt x="0" y="4274238"/>
                </a:lnTo>
                <a:lnTo>
                  <a:pt x="0" y="0"/>
                </a:lnTo>
                <a:close/>
              </a:path>
            </a:pathLst>
          </a:custGeom>
          <a:blipFill>
            <a:blip r:embed="rId3"/>
            <a:stretch>
              <a:fillRect l="-16157" t="-92539"/>
            </a:stretch>
          </a:blipFill>
        </p:spPr>
      </p:sp>
      <p:sp>
        <p:nvSpPr>
          <p:cNvPr id="4" name="Freeform 4"/>
          <p:cNvSpPr/>
          <p:nvPr/>
        </p:nvSpPr>
        <p:spPr>
          <a:xfrm rot="721296">
            <a:off x="6325472" y="5529041"/>
            <a:ext cx="5637056" cy="1434887"/>
          </a:xfrm>
          <a:custGeom>
            <a:avLst/>
            <a:gdLst/>
            <a:ahLst/>
            <a:cxnLst/>
            <a:rect l="l" t="t" r="r" b="b"/>
            <a:pathLst>
              <a:path w="5637056" h="1434887">
                <a:moveTo>
                  <a:pt x="0" y="0"/>
                </a:moveTo>
                <a:lnTo>
                  <a:pt x="5637056" y="0"/>
                </a:lnTo>
                <a:lnTo>
                  <a:pt x="5637056" y="1434887"/>
                </a:lnTo>
                <a:lnTo>
                  <a:pt x="0" y="1434887"/>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5" name="Freeform 5"/>
          <p:cNvSpPr/>
          <p:nvPr/>
        </p:nvSpPr>
        <p:spPr>
          <a:xfrm rot="-3026566">
            <a:off x="2743604" y="2404370"/>
            <a:ext cx="3728345" cy="2367499"/>
          </a:xfrm>
          <a:custGeom>
            <a:avLst/>
            <a:gdLst/>
            <a:ahLst/>
            <a:cxnLst/>
            <a:rect l="l" t="t" r="r" b="b"/>
            <a:pathLst>
              <a:path w="3728345" h="2367499">
                <a:moveTo>
                  <a:pt x="0" y="0"/>
                </a:moveTo>
                <a:lnTo>
                  <a:pt x="3728345" y="0"/>
                </a:lnTo>
                <a:lnTo>
                  <a:pt x="3728345" y="2367499"/>
                </a:lnTo>
                <a:lnTo>
                  <a:pt x="0" y="2367499"/>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6" name="TextBox 6"/>
          <p:cNvSpPr txBox="1"/>
          <p:nvPr/>
        </p:nvSpPr>
        <p:spPr>
          <a:xfrm>
            <a:off x="3687259" y="4768977"/>
            <a:ext cx="10913483" cy="1101471"/>
          </a:xfrm>
          <a:prstGeom prst="rect">
            <a:avLst/>
          </a:prstGeom>
        </p:spPr>
        <p:txBody>
          <a:bodyPr lIns="0" tIns="0" rIns="0" bIns="0" rtlCol="0" anchor="t">
            <a:spAutoFit/>
          </a:bodyPr>
          <a:lstStyle/>
          <a:p>
            <a:pPr algn="ctr">
              <a:lnSpc>
                <a:spcPts val="7872"/>
              </a:lnSpc>
            </a:pPr>
            <a:r>
              <a:rPr lang="en-US" sz="9600">
                <a:solidFill>
                  <a:srgbClr val="000000"/>
                </a:solidFill>
                <a:latin typeface="Gochi Hand"/>
              </a:rPr>
              <a:t>Objectives</a:t>
            </a:r>
          </a:p>
        </p:txBody>
      </p:sp>
      <p:sp>
        <p:nvSpPr>
          <p:cNvPr id="7" name="Freeform 7"/>
          <p:cNvSpPr/>
          <p:nvPr/>
        </p:nvSpPr>
        <p:spPr>
          <a:xfrm rot="7671314">
            <a:off x="11833594" y="5972294"/>
            <a:ext cx="3728345" cy="2367499"/>
          </a:xfrm>
          <a:custGeom>
            <a:avLst/>
            <a:gdLst/>
            <a:ahLst/>
            <a:cxnLst/>
            <a:rect l="l" t="t" r="r" b="b"/>
            <a:pathLst>
              <a:path w="3728345" h="2367499">
                <a:moveTo>
                  <a:pt x="0" y="0"/>
                </a:moveTo>
                <a:lnTo>
                  <a:pt x="3728344" y="0"/>
                </a:lnTo>
                <a:lnTo>
                  <a:pt x="3728344" y="2367499"/>
                </a:lnTo>
                <a:lnTo>
                  <a:pt x="0" y="2367499"/>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Tree>
  </p:cSld>
  <p:clrMapOvr>
    <a:masterClrMapping/>
  </p:clrMapOvr>
  <p:transition spd="med">
    <p:circl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sp>
        <p:nvSpPr>
          <p:cNvPr id="3" name="Freeform 3"/>
          <p:cNvSpPr/>
          <p:nvPr/>
        </p:nvSpPr>
        <p:spPr>
          <a:xfrm>
            <a:off x="11853680" y="3239003"/>
            <a:ext cx="4368814" cy="6019297"/>
          </a:xfrm>
          <a:custGeom>
            <a:avLst/>
            <a:gdLst/>
            <a:ahLst/>
            <a:cxnLst/>
            <a:rect l="l" t="t" r="r" b="b"/>
            <a:pathLst>
              <a:path w="4368814" h="6019297">
                <a:moveTo>
                  <a:pt x="0" y="0"/>
                </a:moveTo>
                <a:lnTo>
                  <a:pt x="4368814" y="0"/>
                </a:lnTo>
                <a:lnTo>
                  <a:pt x="4368814" y="6019297"/>
                </a:lnTo>
                <a:lnTo>
                  <a:pt x="0" y="6019297"/>
                </a:lnTo>
                <a:lnTo>
                  <a:pt x="0" y="0"/>
                </a:lnTo>
                <a:close/>
              </a:path>
            </a:pathLst>
          </a:custGeom>
          <a:blipFill>
            <a:blip r:embed="rId3">
              <a:extLst>
                <a:ext uri="{96DAC541-7B7A-43D3-8B79-37D633B846F1}">
                  <asvg:svgBlip xmlns:asvg="http://schemas.microsoft.com/office/drawing/2016/SVG/main" xmlns="" r:embed="rId4"/>
                </a:ext>
              </a:extLst>
            </a:blip>
            <a:stretch>
              <a:fillRect r="-55779" b="-44261"/>
            </a:stretch>
          </a:blipFill>
        </p:spPr>
      </p:sp>
      <p:sp>
        <p:nvSpPr>
          <p:cNvPr id="4" name="TextBox 4"/>
          <p:cNvSpPr txBox="1"/>
          <p:nvPr/>
        </p:nvSpPr>
        <p:spPr>
          <a:xfrm>
            <a:off x="11999920" y="5040198"/>
            <a:ext cx="4076334" cy="3987164"/>
          </a:xfrm>
          <a:prstGeom prst="rect">
            <a:avLst/>
          </a:prstGeom>
        </p:spPr>
        <p:txBody>
          <a:bodyPr lIns="0" tIns="0" rIns="0" bIns="0" rtlCol="0" anchor="t">
            <a:spAutoFit/>
          </a:bodyPr>
          <a:lstStyle/>
          <a:p>
            <a:pPr>
              <a:lnSpc>
                <a:spcPts val="3150"/>
              </a:lnSpc>
            </a:pPr>
            <a:r>
              <a:rPr lang="en-US" sz="2100">
                <a:solidFill>
                  <a:srgbClr val="000000"/>
                </a:solidFill>
                <a:latin typeface="Now"/>
              </a:rPr>
              <a:t>The "deleteStudentRecord" function enables the user to delete a student record based on the student's ID number. It reads the file, creates a temporary file, and copies all records except the one to be deleted to the temporary file. Then it replaces the original file with the temporary file</a:t>
            </a:r>
          </a:p>
        </p:txBody>
      </p:sp>
      <p:sp>
        <p:nvSpPr>
          <p:cNvPr id="5" name="TextBox 5"/>
          <p:cNvSpPr txBox="1"/>
          <p:nvPr/>
        </p:nvSpPr>
        <p:spPr>
          <a:xfrm>
            <a:off x="3687259" y="1362075"/>
            <a:ext cx="10913483" cy="991248"/>
          </a:xfrm>
          <a:prstGeom prst="rect">
            <a:avLst/>
          </a:prstGeom>
        </p:spPr>
        <p:txBody>
          <a:bodyPr lIns="0" tIns="0" rIns="0" bIns="0" rtlCol="0" anchor="t">
            <a:spAutoFit/>
          </a:bodyPr>
          <a:lstStyle/>
          <a:p>
            <a:pPr algn="ctr">
              <a:lnSpc>
                <a:spcPts val="6970"/>
              </a:lnSpc>
            </a:pPr>
            <a:r>
              <a:rPr lang="en-US" sz="8500">
                <a:solidFill>
                  <a:srgbClr val="FFFFFF"/>
                </a:solidFill>
                <a:latin typeface="Gochi Hand"/>
              </a:rPr>
              <a:t>Objectives</a:t>
            </a:r>
          </a:p>
        </p:txBody>
      </p:sp>
      <p:sp>
        <p:nvSpPr>
          <p:cNvPr id="6" name="Freeform 6"/>
          <p:cNvSpPr/>
          <p:nvPr/>
        </p:nvSpPr>
        <p:spPr>
          <a:xfrm>
            <a:off x="6958195" y="3239003"/>
            <a:ext cx="4368814" cy="6019297"/>
          </a:xfrm>
          <a:custGeom>
            <a:avLst/>
            <a:gdLst/>
            <a:ahLst/>
            <a:cxnLst/>
            <a:rect l="l" t="t" r="r" b="b"/>
            <a:pathLst>
              <a:path w="4368814" h="6019297">
                <a:moveTo>
                  <a:pt x="0" y="0"/>
                </a:moveTo>
                <a:lnTo>
                  <a:pt x="4368815" y="0"/>
                </a:lnTo>
                <a:lnTo>
                  <a:pt x="4368815" y="6019297"/>
                </a:lnTo>
                <a:lnTo>
                  <a:pt x="0" y="6019297"/>
                </a:lnTo>
                <a:lnTo>
                  <a:pt x="0" y="0"/>
                </a:lnTo>
                <a:close/>
              </a:path>
            </a:pathLst>
          </a:custGeom>
          <a:blipFill>
            <a:blip r:embed="rId3">
              <a:extLst>
                <a:ext uri="{96DAC541-7B7A-43D3-8B79-37D633B846F1}">
                  <asvg:svgBlip xmlns:asvg="http://schemas.microsoft.com/office/drawing/2016/SVG/main" xmlns="" r:embed="rId4"/>
                </a:ext>
              </a:extLst>
            </a:blip>
            <a:stretch>
              <a:fillRect r="-55779" b="-44261"/>
            </a:stretch>
          </a:blipFill>
        </p:spPr>
      </p:sp>
      <p:sp>
        <p:nvSpPr>
          <p:cNvPr id="7" name="TextBox 7"/>
          <p:cNvSpPr txBox="1"/>
          <p:nvPr/>
        </p:nvSpPr>
        <p:spPr>
          <a:xfrm>
            <a:off x="7333104" y="5040198"/>
            <a:ext cx="3621793" cy="3587114"/>
          </a:xfrm>
          <a:prstGeom prst="rect">
            <a:avLst/>
          </a:prstGeom>
        </p:spPr>
        <p:txBody>
          <a:bodyPr lIns="0" tIns="0" rIns="0" bIns="0" rtlCol="0" anchor="t">
            <a:spAutoFit/>
          </a:bodyPr>
          <a:lstStyle/>
          <a:p>
            <a:pPr>
              <a:lnSpc>
                <a:spcPts val="3150"/>
              </a:lnSpc>
            </a:pPr>
            <a:r>
              <a:rPr lang="en-US" sz="2100">
                <a:solidFill>
                  <a:srgbClr val="000000"/>
                </a:solidFill>
                <a:latin typeface="Now"/>
              </a:rPr>
              <a:t>The"searchStudentRecord" function allows the user to search for a student record based on the student's ID number. It reads the file and compares the entered ID number with the ID numbers in the file to find a match</a:t>
            </a:r>
          </a:p>
        </p:txBody>
      </p:sp>
      <p:sp>
        <p:nvSpPr>
          <p:cNvPr id="8" name="Freeform 8"/>
          <p:cNvSpPr/>
          <p:nvPr/>
        </p:nvSpPr>
        <p:spPr>
          <a:xfrm>
            <a:off x="2065506" y="3239003"/>
            <a:ext cx="4368814" cy="6019297"/>
          </a:xfrm>
          <a:custGeom>
            <a:avLst/>
            <a:gdLst/>
            <a:ahLst/>
            <a:cxnLst/>
            <a:rect l="l" t="t" r="r" b="b"/>
            <a:pathLst>
              <a:path w="4368814" h="6019297">
                <a:moveTo>
                  <a:pt x="0" y="0"/>
                </a:moveTo>
                <a:lnTo>
                  <a:pt x="4368814" y="0"/>
                </a:lnTo>
                <a:lnTo>
                  <a:pt x="4368814" y="6019297"/>
                </a:lnTo>
                <a:lnTo>
                  <a:pt x="0" y="6019297"/>
                </a:lnTo>
                <a:lnTo>
                  <a:pt x="0" y="0"/>
                </a:lnTo>
                <a:close/>
              </a:path>
            </a:pathLst>
          </a:custGeom>
          <a:blipFill>
            <a:blip r:embed="rId3">
              <a:extLst>
                <a:ext uri="{96DAC541-7B7A-43D3-8B79-37D633B846F1}">
                  <asvg:svgBlip xmlns:asvg="http://schemas.microsoft.com/office/drawing/2016/SVG/main" xmlns="" r:embed="rId4"/>
                </a:ext>
              </a:extLst>
            </a:blip>
            <a:stretch>
              <a:fillRect r="-55779" b="-44261"/>
            </a:stretch>
          </a:blipFill>
        </p:spPr>
      </p:sp>
      <p:sp>
        <p:nvSpPr>
          <p:cNvPr id="9" name="TextBox 9"/>
          <p:cNvSpPr txBox="1"/>
          <p:nvPr/>
        </p:nvSpPr>
        <p:spPr>
          <a:xfrm>
            <a:off x="2544995" y="5040198"/>
            <a:ext cx="3594063" cy="3643900"/>
          </a:xfrm>
          <a:prstGeom prst="rect">
            <a:avLst/>
          </a:prstGeom>
        </p:spPr>
        <p:txBody>
          <a:bodyPr lIns="0" tIns="0" rIns="0" bIns="0" rtlCol="0" anchor="t">
            <a:spAutoFit/>
          </a:bodyPr>
          <a:lstStyle/>
          <a:p>
            <a:pPr>
              <a:lnSpc>
                <a:spcPts val="3200"/>
              </a:lnSpc>
            </a:pPr>
            <a:r>
              <a:rPr lang="en-US" sz="2133">
                <a:solidFill>
                  <a:srgbClr val="000000"/>
                </a:solidFill>
                <a:latin typeface="Now"/>
              </a:rPr>
              <a:t>The "addStudentRecord" function is used to add a new student record to the file. It prompts the user to enter the student's name, class, age, gender, and admission date. It then appends the new record to the file.</a:t>
            </a:r>
          </a:p>
        </p:txBody>
      </p:sp>
      <p:sp>
        <p:nvSpPr>
          <p:cNvPr id="10" name="TextBox 10"/>
          <p:cNvSpPr txBox="1"/>
          <p:nvPr/>
        </p:nvSpPr>
        <p:spPr>
          <a:xfrm>
            <a:off x="3272287" y="3431430"/>
            <a:ext cx="1955253" cy="991248"/>
          </a:xfrm>
          <a:prstGeom prst="rect">
            <a:avLst/>
          </a:prstGeom>
        </p:spPr>
        <p:txBody>
          <a:bodyPr lIns="0" tIns="0" rIns="0" bIns="0" rtlCol="0" anchor="t">
            <a:spAutoFit/>
          </a:bodyPr>
          <a:lstStyle/>
          <a:p>
            <a:pPr algn="ctr">
              <a:lnSpc>
                <a:spcPts val="6970"/>
              </a:lnSpc>
            </a:pPr>
            <a:r>
              <a:rPr lang="en-US" sz="8500">
                <a:solidFill>
                  <a:srgbClr val="FFFFFF"/>
                </a:solidFill>
                <a:latin typeface="Gochi Hand"/>
              </a:rPr>
              <a:t>1</a:t>
            </a:r>
          </a:p>
        </p:txBody>
      </p:sp>
      <p:sp>
        <p:nvSpPr>
          <p:cNvPr id="11" name="TextBox 11"/>
          <p:cNvSpPr txBox="1"/>
          <p:nvPr/>
        </p:nvSpPr>
        <p:spPr>
          <a:xfrm>
            <a:off x="8164976" y="3431430"/>
            <a:ext cx="1955253" cy="991248"/>
          </a:xfrm>
          <a:prstGeom prst="rect">
            <a:avLst/>
          </a:prstGeom>
        </p:spPr>
        <p:txBody>
          <a:bodyPr lIns="0" tIns="0" rIns="0" bIns="0" rtlCol="0" anchor="t">
            <a:spAutoFit/>
          </a:bodyPr>
          <a:lstStyle/>
          <a:p>
            <a:pPr algn="ctr">
              <a:lnSpc>
                <a:spcPts val="6970"/>
              </a:lnSpc>
            </a:pPr>
            <a:r>
              <a:rPr lang="en-US" sz="8500">
                <a:solidFill>
                  <a:srgbClr val="FFFFFF"/>
                </a:solidFill>
                <a:latin typeface="Gochi Hand"/>
              </a:rPr>
              <a:t>2</a:t>
            </a:r>
          </a:p>
        </p:txBody>
      </p:sp>
      <p:sp>
        <p:nvSpPr>
          <p:cNvPr id="12" name="TextBox 12"/>
          <p:cNvSpPr txBox="1"/>
          <p:nvPr/>
        </p:nvSpPr>
        <p:spPr>
          <a:xfrm>
            <a:off x="13060461" y="3431430"/>
            <a:ext cx="1955253" cy="991248"/>
          </a:xfrm>
          <a:prstGeom prst="rect">
            <a:avLst/>
          </a:prstGeom>
        </p:spPr>
        <p:txBody>
          <a:bodyPr lIns="0" tIns="0" rIns="0" bIns="0" rtlCol="0" anchor="t">
            <a:spAutoFit/>
          </a:bodyPr>
          <a:lstStyle/>
          <a:p>
            <a:pPr algn="ctr">
              <a:lnSpc>
                <a:spcPts val="6970"/>
              </a:lnSpc>
            </a:pPr>
            <a:r>
              <a:rPr lang="en-US" sz="8500">
                <a:solidFill>
                  <a:srgbClr val="FFFFFF"/>
                </a:solidFill>
                <a:latin typeface="Gochi Hand"/>
              </a:rPr>
              <a:t>3</a:t>
            </a:r>
          </a:p>
        </p:txBody>
      </p:sp>
      <p:sp>
        <p:nvSpPr>
          <p:cNvPr id="13" name="Freeform 13"/>
          <p:cNvSpPr/>
          <p:nvPr/>
        </p:nvSpPr>
        <p:spPr>
          <a:xfrm flipH="1">
            <a:off x="-475825" y="581641"/>
            <a:ext cx="4418750" cy="1735364"/>
          </a:xfrm>
          <a:custGeom>
            <a:avLst/>
            <a:gdLst/>
            <a:ahLst/>
            <a:cxnLst/>
            <a:rect l="l" t="t" r="r" b="b"/>
            <a:pathLst>
              <a:path w="4418750" h="1735364">
                <a:moveTo>
                  <a:pt x="4418750" y="0"/>
                </a:moveTo>
                <a:lnTo>
                  <a:pt x="0" y="0"/>
                </a:lnTo>
                <a:lnTo>
                  <a:pt x="0" y="1735364"/>
                </a:lnTo>
                <a:lnTo>
                  <a:pt x="4418750" y="1735364"/>
                </a:lnTo>
                <a:lnTo>
                  <a:pt x="441875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14" name="Freeform 14"/>
          <p:cNvSpPr/>
          <p:nvPr/>
        </p:nvSpPr>
        <p:spPr>
          <a:xfrm>
            <a:off x="13060461" y="467942"/>
            <a:ext cx="6632619" cy="1121516"/>
          </a:xfrm>
          <a:custGeom>
            <a:avLst/>
            <a:gdLst/>
            <a:ahLst/>
            <a:cxnLst/>
            <a:rect l="l" t="t" r="r" b="b"/>
            <a:pathLst>
              <a:path w="6632619" h="1121516">
                <a:moveTo>
                  <a:pt x="0" y="0"/>
                </a:moveTo>
                <a:lnTo>
                  <a:pt x="6632619" y="0"/>
                </a:lnTo>
                <a:lnTo>
                  <a:pt x="6632619" y="1121516"/>
                </a:lnTo>
                <a:lnTo>
                  <a:pt x="0" y="1121516"/>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Tree>
  </p:cSld>
  <p:clrMapOvr>
    <a:masterClrMapping/>
  </p:clrMapOvr>
  <p:transition spd="med">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sp>
        <p:nvSpPr>
          <p:cNvPr id="3" name="Freeform 3"/>
          <p:cNvSpPr/>
          <p:nvPr/>
        </p:nvSpPr>
        <p:spPr>
          <a:xfrm>
            <a:off x="11853680" y="3239003"/>
            <a:ext cx="4368814" cy="6019297"/>
          </a:xfrm>
          <a:custGeom>
            <a:avLst/>
            <a:gdLst/>
            <a:ahLst/>
            <a:cxnLst/>
            <a:rect l="l" t="t" r="r" b="b"/>
            <a:pathLst>
              <a:path w="4368814" h="6019297">
                <a:moveTo>
                  <a:pt x="0" y="0"/>
                </a:moveTo>
                <a:lnTo>
                  <a:pt x="4368814" y="0"/>
                </a:lnTo>
                <a:lnTo>
                  <a:pt x="4368814" y="6019297"/>
                </a:lnTo>
                <a:lnTo>
                  <a:pt x="0" y="6019297"/>
                </a:lnTo>
                <a:lnTo>
                  <a:pt x="0" y="0"/>
                </a:lnTo>
                <a:close/>
              </a:path>
            </a:pathLst>
          </a:custGeom>
          <a:blipFill>
            <a:blip r:embed="rId3">
              <a:extLst>
                <a:ext uri="{96DAC541-7B7A-43D3-8B79-37D633B846F1}">
                  <asvg:svgBlip xmlns:asvg="http://schemas.microsoft.com/office/drawing/2016/SVG/main" xmlns="" r:embed="rId4"/>
                </a:ext>
              </a:extLst>
            </a:blip>
            <a:stretch>
              <a:fillRect r="-55779" b="-44261"/>
            </a:stretch>
          </a:blipFill>
        </p:spPr>
      </p:sp>
      <p:sp>
        <p:nvSpPr>
          <p:cNvPr id="4" name="TextBox 4"/>
          <p:cNvSpPr txBox="1"/>
          <p:nvPr/>
        </p:nvSpPr>
        <p:spPr>
          <a:xfrm>
            <a:off x="12269582" y="5061838"/>
            <a:ext cx="3537010" cy="1186814"/>
          </a:xfrm>
          <a:prstGeom prst="rect">
            <a:avLst/>
          </a:prstGeom>
        </p:spPr>
        <p:txBody>
          <a:bodyPr lIns="0" tIns="0" rIns="0" bIns="0" rtlCol="0" anchor="t">
            <a:spAutoFit/>
          </a:bodyPr>
          <a:lstStyle/>
          <a:p>
            <a:pPr>
              <a:lnSpc>
                <a:spcPts val="3150"/>
              </a:lnSpc>
            </a:pPr>
            <a:r>
              <a:rPr lang="en-US" sz="2100">
                <a:solidFill>
                  <a:srgbClr val="000000"/>
                </a:solidFill>
                <a:latin typeface="Now"/>
              </a:rPr>
              <a:t>The program runs in a loop until the user chooses to exit.</a:t>
            </a:r>
          </a:p>
        </p:txBody>
      </p:sp>
      <p:sp>
        <p:nvSpPr>
          <p:cNvPr id="5" name="TextBox 5"/>
          <p:cNvSpPr txBox="1"/>
          <p:nvPr/>
        </p:nvSpPr>
        <p:spPr>
          <a:xfrm>
            <a:off x="3687259" y="1362075"/>
            <a:ext cx="10913483" cy="991248"/>
          </a:xfrm>
          <a:prstGeom prst="rect">
            <a:avLst/>
          </a:prstGeom>
        </p:spPr>
        <p:txBody>
          <a:bodyPr lIns="0" tIns="0" rIns="0" bIns="0" rtlCol="0" anchor="t">
            <a:spAutoFit/>
          </a:bodyPr>
          <a:lstStyle/>
          <a:p>
            <a:pPr algn="ctr">
              <a:lnSpc>
                <a:spcPts val="6970"/>
              </a:lnSpc>
            </a:pPr>
            <a:r>
              <a:rPr lang="en-US" sz="8500">
                <a:solidFill>
                  <a:srgbClr val="FFFFFF"/>
                </a:solidFill>
                <a:latin typeface="Gochi Hand"/>
              </a:rPr>
              <a:t>Objectives</a:t>
            </a:r>
          </a:p>
        </p:txBody>
      </p:sp>
      <p:sp>
        <p:nvSpPr>
          <p:cNvPr id="6" name="Freeform 6"/>
          <p:cNvSpPr/>
          <p:nvPr/>
        </p:nvSpPr>
        <p:spPr>
          <a:xfrm>
            <a:off x="6958195" y="3239003"/>
            <a:ext cx="4368814" cy="6019297"/>
          </a:xfrm>
          <a:custGeom>
            <a:avLst/>
            <a:gdLst/>
            <a:ahLst/>
            <a:cxnLst/>
            <a:rect l="l" t="t" r="r" b="b"/>
            <a:pathLst>
              <a:path w="4368814" h="6019297">
                <a:moveTo>
                  <a:pt x="0" y="0"/>
                </a:moveTo>
                <a:lnTo>
                  <a:pt x="4368815" y="0"/>
                </a:lnTo>
                <a:lnTo>
                  <a:pt x="4368815" y="6019297"/>
                </a:lnTo>
                <a:lnTo>
                  <a:pt x="0" y="6019297"/>
                </a:lnTo>
                <a:lnTo>
                  <a:pt x="0" y="0"/>
                </a:lnTo>
                <a:close/>
              </a:path>
            </a:pathLst>
          </a:custGeom>
          <a:blipFill>
            <a:blip r:embed="rId3">
              <a:extLst>
                <a:ext uri="{96DAC541-7B7A-43D3-8B79-37D633B846F1}">
                  <asvg:svgBlip xmlns:asvg="http://schemas.microsoft.com/office/drawing/2016/SVG/main" xmlns="" r:embed="rId4"/>
                </a:ext>
              </a:extLst>
            </a:blip>
            <a:stretch>
              <a:fillRect r="-55779" b="-44261"/>
            </a:stretch>
          </a:blipFill>
        </p:spPr>
      </p:sp>
      <p:sp>
        <p:nvSpPr>
          <p:cNvPr id="7" name="TextBox 7"/>
          <p:cNvSpPr txBox="1"/>
          <p:nvPr/>
        </p:nvSpPr>
        <p:spPr>
          <a:xfrm>
            <a:off x="7374098" y="5076825"/>
            <a:ext cx="3537010" cy="2386964"/>
          </a:xfrm>
          <a:prstGeom prst="rect">
            <a:avLst/>
          </a:prstGeom>
        </p:spPr>
        <p:txBody>
          <a:bodyPr lIns="0" tIns="0" rIns="0" bIns="0" rtlCol="0" anchor="t">
            <a:spAutoFit/>
          </a:bodyPr>
          <a:lstStyle/>
          <a:p>
            <a:pPr>
              <a:lnSpc>
                <a:spcPts val="3150"/>
              </a:lnSpc>
            </a:pPr>
            <a:r>
              <a:rPr lang="en-US" sz="2100">
                <a:solidFill>
                  <a:srgbClr val="000000"/>
                </a:solidFill>
                <a:latin typeface="Now"/>
              </a:rPr>
              <a:t>The"showAllStudentRecord" function displays all student records in the file. It also provides an option to display records for a specific class</a:t>
            </a:r>
          </a:p>
        </p:txBody>
      </p:sp>
      <p:sp>
        <p:nvSpPr>
          <p:cNvPr id="8" name="Freeform 8"/>
          <p:cNvSpPr/>
          <p:nvPr/>
        </p:nvSpPr>
        <p:spPr>
          <a:xfrm>
            <a:off x="2065506" y="3239003"/>
            <a:ext cx="4368814" cy="6019297"/>
          </a:xfrm>
          <a:custGeom>
            <a:avLst/>
            <a:gdLst/>
            <a:ahLst/>
            <a:cxnLst/>
            <a:rect l="l" t="t" r="r" b="b"/>
            <a:pathLst>
              <a:path w="4368814" h="6019297">
                <a:moveTo>
                  <a:pt x="0" y="0"/>
                </a:moveTo>
                <a:lnTo>
                  <a:pt x="4368814" y="0"/>
                </a:lnTo>
                <a:lnTo>
                  <a:pt x="4368814" y="6019297"/>
                </a:lnTo>
                <a:lnTo>
                  <a:pt x="0" y="6019297"/>
                </a:lnTo>
                <a:lnTo>
                  <a:pt x="0" y="0"/>
                </a:lnTo>
                <a:close/>
              </a:path>
            </a:pathLst>
          </a:custGeom>
          <a:blipFill>
            <a:blip r:embed="rId3">
              <a:extLst>
                <a:ext uri="{96DAC541-7B7A-43D3-8B79-37D633B846F1}">
                  <asvg:svgBlip xmlns:asvg="http://schemas.microsoft.com/office/drawing/2016/SVG/main" xmlns="" r:embed="rId4"/>
                </a:ext>
              </a:extLst>
            </a:blip>
            <a:stretch>
              <a:fillRect r="-55779" b="-44261"/>
            </a:stretch>
          </a:blipFill>
        </p:spPr>
      </p:sp>
      <p:sp>
        <p:nvSpPr>
          <p:cNvPr id="9" name="TextBox 9"/>
          <p:cNvSpPr txBox="1"/>
          <p:nvPr/>
        </p:nvSpPr>
        <p:spPr>
          <a:xfrm>
            <a:off x="2478210" y="5076825"/>
            <a:ext cx="3537010" cy="3987164"/>
          </a:xfrm>
          <a:prstGeom prst="rect">
            <a:avLst/>
          </a:prstGeom>
        </p:spPr>
        <p:txBody>
          <a:bodyPr lIns="0" tIns="0" rIns="0" bIns="0" rtlCol="0" anchor="t">
            <a:spAutoFit/>
          </a:bodyPr>
          <a:lstStyle/>
          <a:p>
            <a:pPr>
              <a:lnSpc>
                <a:spcPts val="3150"/>
              </a:lnSpc>
            </a:pPr>
            <a:r>
              <a:rPr lang="en-US" sz="2100">
                <a:solidFill>
                  <a:srgbClr val="000000"/>
                </a:solidFill>
                <a:latin typeface="Now"/>
              </a:rPr>
              <a:t>The"updateStudentRecord" function provides the user with options to update a student's name, class, or age based on the student's ID number. It reads the file, makes the necessary changes, and updates the file with the modified record.</a:t>
            </a:r>
          </a:p>
        </p:txBody>
      </p:sp>
      <p:sp>
        <p:nvSpPr>
          <p:cNvPr id="10" name="TextBox 10"/>
          <p:cNvSpPr txBox="1"/>
          <p:nvPr/>
        </p:nvSpPr>
        <p:spPr>
          <a:xfrm>
            <a:off x="3272287" y="3431430"/>
            <a:ext cx="1955253" cy="991248"/>
          </a:xfrm>
          <a:prstGeom prst="rect">
            <a:avLst/>
          </a:prstGeom>
        </p:spPr>
        <p:txBody>
          <a:bodyPr lIns="0" tIns="0" rIns="0" bIns="0" rtlCol="0" anchor="t">
            <a:spAutoFit/>
          </a:bodyPr>
          <a:lstStyle/>
          <a:p>
            <a:pPr algn="ctr">
              <a:lnSpc>
                <a:spcPts val="6970"/>
              </a:lnSpc>
            </a:pPr>
            <a:r>
              <a:rPr lang="en-US" sz="8500">
                <a:solidFill>
                  <a:srgbClr val="FFFFFF"/>
                </a:solidFill>
                <a:latin typeface="Gochi Hand"/>
              </a:rPr>
              <a:t>4</a:t>
            </a:r>
          </a:p>
        </p:txBody>
      </p:sp>
      <p:sp>
        <p:nvSpPr>
          <p:cNvPr id="11" name="TextBox 11"/>
          <p:cNvSpPr txBox="1"/>
          <p:nvPr/>
        </p:nvSpPr>
        <p:spPr>
          <a:xfrm>
            <a:off x="8164976" y="3431430"/>
            <a:ext cx="1955253" cy="991248"/>
          </a:xfrm>
          <a:prstGeom prst="rect">
            <a:avLst/>
          </a:prstGeom>
        </p:spPr>
        <p:txBody>
          <a:bodyPr lIns="0" tIns="0" rIns="0" bIns="0" rtlCol="0" anchor="t">
            <a:spAutoFit/>
          </a:bodyPr>
          <a:lstStyle/>
          <a:p>
            <a:pPr algn="ctr">
              <a:lnSpc>
                <a:spcPts val="6970"/>
              </a:lnSpc>
            </a:pPr>
            <a:r>
              <a:rPr lang="en-US" sz="8500">
                <a:solidFill>
                  <a:srgbClr val="FFFFFF"/>
                </a:solidFill>
                <a:latin typeface="Gochi Hand"/>
              </a:rPr>
              <a:t>5</a:t>
            </a:r>
          </a:p>
        </p:txBody>
      </p:sp>
      <p:sp>
        <p:nvSpPr>
          <p:cNvPr id="12" name="TextBox 12"/>
          <p:cNvSpPr txBox="1"/>
          <p:nvPr/>
        </p:nvSpPr>
        <p:spPr>
          <a:xfrm>
            <a:off x="13060461" y="3431430"/>
            <a:ext cx="1955253" cy="991248"/>
          </a:xfrm>
          <a:prstGeom prst="rect">
            <a:avLst/>
          </a:prstGeom>
        </p:spPr>
        <p:txBody>
          <a:bodyPr lIns="0" tIns="0" rIns="0" bIns="0" rtlCol="0" anchor="t">
            <a:spAutoFit/>
          </a:bodyPr>
          <a:lstStyle/>
          <a:p>
            <a:pPr algn="ctr">
              <a:lnSpc>
                <a:spcPts val="6970"/>
              </a:lnSpc>
            </a:pPr>
            <a:r>
              <a:rPr lang="en-US" sz="8500">
                <a:solidFill>
                  <a:srgbClr val="FFFFFF"/>
                </a:solidFill>
                <a:latin typeface="Gochi Hand"/>
              </a:rPr>
              <a:t>6</a:t>
            </a:r>
          </a:p>
        </p:txBody>
      </p:sp>
      <p:sp>
        <p:nvSpPr>
          <p:cNvPr id="13" name="Freeform 13"/>
          <p:cNvSpPr/>
          <p:nvPr/>
        </p:nvSpPr>
        <p:spPr>
          <a:xfrm flipH="1">
            <a:off x="-475825" y="581641"/>
            <a:ext cx="4418750" cy="1735364"/>
          </a:xfrm>
          <a:custGeom>
            <a:avLst/>
            <a:gdLst/>
            <a:ahLst/>
            <a:cxnLst/>
            <a:rect l="l" t="t" r="r" b="b"/>
            <a:pathLst>
              <a:path w="4418750" h="1735364">
                <a:moveTo>
                  <a:pt x="4418750" y="0"/>
                </a:moveTo>
                <a:lnTo>
                  <a:pt x="0" y="0"/>
                </a:lnTo>
                <a:lnTo>
                  <a:pt x="0" y="1735364"/>
                </a:lnTo>
                <a:lnTo>
                  <a:pt x="4418750" y="1735364"/>
                </a:lnTo>
                <a:lnTo>
                  <a:pt x="441875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14" name="Freeform 14"/>
          <p:cNvSpPr/>
          <p:nvPr/>
        </p:nvSpPr>
        <p:spPr>
          <a:xfrm>
            <a:off x="13060461" y="467942"/>
            <a:ext cx="6632619" cy="1121516"/>
          </a:xfrm>
          <a:custGeom>
            <a:avLst/>
            <a:gdLst/>
            <a:ahLst/>
            <a:cxnLst/>
            <a:rect l="l" t="t" r="r" b="b"/>
            <a:pathLst>
              <a:path w="6632619" h="1121516">
                <a:moveTo>
                  <a:pt x="0" y="0"/>
                </a:moveTo>
                <a:lnTo>
                  <a:pt x="6632619" y="0"/>
                </a:lnTo>
                <a:lnTo>
                  <a:pt x="6632619" y="1121516"/>
                </a:lnTo>
                <a:lnTo>
                  <a:pt x="0" y="1121516"/>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Tree>
  </p:cSld>
  <p:clrMapOvr>
    <a:masterClrMapping/>
  </p:clrMapOvr>
  <p:transition spd="med">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sp>
        <p:nvSpPr>
          <p:cNvPr id="3" name="Freeform 3"/>
          <p:cNvSpPr/>
          <p:nvPr/>
        </p:nvSpPr>
        <p:spPr>
          <a:xfrm flipH="1">
            <a:off x="-422436" y="-345093"/>
            <a:ext cx="4947445" cy="1942997"/>
          </a:xfrm>
          <a:custGeom>
            <a:avLst/>
            <a:gdLst/>
            <a:ahLst/>
            <a:cxnLst/>
            <a:rect l="l" t="t" r="r" b="b"/>
            <a:pathLst>
              <a:path w="4947445" h="1942997">
                <a:moveTo>
                  <a:pt x="4947445" y="0"/>
                </a:moveTo>
                <a:lnTo>
                  <a:pt x="0" y="0"/>
                </a:lnTo>
                <a:lnTo>
                  <a:pt x="0" y="1942997"/>
                </a:lnTo>
                <a:lnTo>
                  <a:pt x="4947445" y="1942997"/>
                </a:lnTo>
                <a:lnTo>
                  <a:pt x="4947445"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rot="-5400000">
            <a:off x="5888283" y="-1029552"/>
            <a:ext cx="6511435" cy="12346104"/>
          </a:xfrm>
          <a:custGeom>
            <a:avLst/>
            <a:gdLst/>
            <a:ahLst/>
            <a:cxnLst/>
            <a:rect l="l" t="t" r="r" b="b"/>
            <a:pathLst>
              <a:path w="6511435" h="12346104">
                <a:moveTo>
                  <a:pt x="0" y="0"/>
                </a:moveTo>
                <a:lnTo>
                  <a:pt x="6511434" y="0"/>
                </a:lnTo>
                <a:lnTo>
                  <a:pt x="6511434" y="12346104"/>
                </a:lnTo>
                <a:lnTo>
                  <a:pt x="0" y="12346104"/>
                </a:lnTo>
                <a:lnTo>
                  <a:pt x="0" y="0"/>
                </a:lnTo>
                <a:close/>
              </a:path>
            </a:pathLst>
          </a:custGeom>
          <a:blipFill>
            <a:blip r:embed="rId5"/>
            <a:stretch>
              <a:fillRect r="-45997"/>
            </a:stretch>
          </a:blipFill>
        </p:spPr>
      </p:sp>
      <p:sp>
        <p:nvSpPr>
          <p:cNvPr id="5" name="TextBox 5"/>
          <p:cNvSpPr txBox="1"/>
          <p:nvPr/>
        </p:nvSpPr>
        <p:spPr>
          <a:xfrm>
            <a:off x="4224712" y="5324401"/>
            <a:ext cx="10318195" cy="2347656"/>
          </a:xfrm>
          <a:prstGeom prst="rect">
            <a:avLst/>
          </a:prstGeom>
        </p:spPr>
        <p:txBody>
          <a:bodyPr lIns="0" tIns="0" rIns="0" bIns="0" rtlCol="0" anchor="t">
            <a:spAutoFit/>
          </a:bodyPr>
          <a:lstStyle/>
          <a:p>
            <a:pPr algn="ctr">
              <a:lnSpc>
                <a:spcPts val="3877"/>
              </a:lnSpc>
            </a:pPr>
            <a:endParaRPr/>
          </a:p>
          <a:p>
            <a:pPr marL="541600" lvl="1" indent="-270800">
              <a:lnSpc>
                <a:spcPts val="4038"/>
              </a:lnSpc>
              <a:buFont typeface="Arial"/>
              <a:buChar char="•"/>
            </a:pPr>
            <a:r>
              <a:rPr lang="en-US" sz="2508">
                <a:solidFill>
                  <a:srgbClr val="000000"/>
                </a:solidFill>
                <a:latin typeface="Gochi Hand"/>
              </a:rPr>
              <a:t>Operating System: - Microsoft Windows XP or above.</a:t>
            </a:r>
          </a:p>
          <a:p>
            <a:pPr marL="541600" lvl="1" indent="-270800">
              <a:lnSpc>
                <a:spcPts val="4038"/>
              </a:lnSpc>
              <a:buFont typeface="Arial"/>
              <a:buChar char="•"/>
            </a:pPr>
            <a:r>
              <a:rPr lang="en-US" sz="2508">
                <a:solidFill>
                  <a:srgbClr val="000000"/>
                </a:solidFill>
                <a:latin typeface="Gochi Hand"/>
              </a:rPr>
              <a:t>Software used : - Dev-C++ [MSC v.192532 or 64 bit (Intel)]on window   32 or 64 bits RAM.                      </a:t>
            </a:r>
          </a:p>
          <a:p>
            <a:pPr algn="ctr">
              <a:lnSpc>
                <a:spcPts val="2911"/>
              </a:lnSpc>
            </a:pPr>
            <a:endParaRPr lang="en-US" sz="2508">
              <a:solidFill>
                <a:srgbClr val="000000"/>
              </a:solidFill>
              <a:latin typeface="Gochi Hand"/>
            </a:endParaRPr>
          </a:p>
        </p:txBody>
      </p:sp>
      <p:sp>
        <p:nvSpPr>
          <p:cNvPr id="6" name="TextBox 6"/>
          <p:cNvSpPr txBox="1"/>
          <p:nvPr/>
        </p:nvSpPr>
        <p:spPr>
          <a:xfrm>
            <a:off x="4224712" y="3172507"/>
            <a:ext cx="9838576" cy="890296"/>
          </a:xfrm>
          <a:prstGeom prst="rect">
            <a:avLst/>
          </a:prstGeom>
        </p:spPr>
        <p:txBody>
          <a:bodyPr lIns="0" tIns="0" rIns="0" bIns="0" rtlCol="0" anchor="t">
            <a:spAutoFit/>
          </a:bodyPr>
          <a:lstStyle/>
          <a:p>
            <a:pPr algn="ctr">
              <a:lnSpc>
                <a:spcPts val="5740"/>
              </a:lnSpc>
            </a:pPr>
            <a:r>
              <a:rPr lang="en-US" sz="7000">
                <a:solidFill>
                  <a:srgbClr val="000000"/>
                </a:solidFill>
                <a:latin typeface="Bryndan Write"/>
              </a:rPr>
              <a:t>System Requirement</a:t>
            </a:r>
          </a:p>
        </p:txBody>
      </p:sp>
      <p:sp>
        <p:nvSpPr>
          <p:cNvPr id="7" name="Freeform 7"/>
          <p:cNvSpPr/>
          <p:nvPr/>
        </p:nvSpPr>
        <p:spPr>
          <a:xfrm>
            <a:off x="13212119" y="1028700"/>
            <a:ext cx="3083294" cy="3083294"/>
          </a:xfrm>
          <a:custGeom>
            <a:avLst/>
            <a:gdLst/>
            <a:ahLst/>
            <a:cxnLst/>
            <a:rect l="l" t="t" r="r" b="b"/>
            <a:pathLst>
              <a:path w="3083294" h="3083294">
                <a:moveTo>
                  <a:pt x="0" y="0"/>
                </a:moveTo>
                <a:lnTo>
                  <a:pt x="3083294" y="0"/>
                </a:lnTo>
                <a:lnTo>
                  <a:pt x="3083294" y="3083294"/>
                </a:lnTo>
                <a:lnTo>
                  <a:pt x="0" y="3083294"/>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8" name="Freeform 8"/>
          <p:cNvSpPr/>
          <p:nvPr/>
        </p:nvSpPr>
        <p:spPr>
          <a:xfrm>
            <a:off x="2051286" y="7076185"/>
            <a:ext cx="2353261" cy="2182115"/>
          </a:xfrm>
          <a:custGeom>
            <a:avLst/>
            <a:gdLst/>
            <a:ahLst/>
            <a:cxnLst/>
            <a:rect l="l" t="t" r="r" b="b"/>
            <a:pathLst>
              <a:path w="2353261" h="2182115">
                <a:moveTo>
                  <a:pt x="0" y="0"/>
                </a:moveTo>
                <a:lnTo>
                  <a:pt x="2353261" y="0"/>
                </a:lnTo>
                <a:lnTo>
                  <a:pt x="2353261" y="2182115"/>
                </a:lnTo>
                <a:lnTo>
                  <a:pt x="0" y="2182115"/>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9" name="TextBox 9"/>
          <p:cNvSpPr txBox="1"/>
          <p:nvPr/>
        </p:nvSpPr>
        <p:spPr>
          <a:xfrm>
            <a:off x="3539319" y="4704642"/>
            <a:ext cx="6135651" cy="715009"/>
          </a:xfrm>
          <a:prstGeom prst="rect">
            <a:avLst/>
          </a:prstGeom>
        </p:spPr>
        <p:txBody>
          <a:bodyPr lIns="0" tIns="0" rIns="0" bIns="0" rtlCol="0" anchor="t">
            <a:spAutoFit/>
          </a:bodyPr>
          <a:lstStyle/>
          <a:p>
            <a:pPr marL="885195" lvl="1" indent="-442598" algn="ctr">
              <a:lnSpc>
                <a:spcPts val="5740"/>
              </a:lnSpc>
              <a:buFont typeface="Arial"/>
              <a:buChar char="•"/>
            </a:pPr>
            <a:r>
              <a:rPr lang="en-US" sz="4100">
                <a:solidFill>
                  <a:srgbClr val="000000"/>
                </a:solidFill>
                <a:latin typeface="Gochi Hand"/>
              </a:rPr>
              <a:t>Software Requirements </a:t>
            </a:r>
          </a:p>
        </p:txBody>
      </p:sp>
    </p:spTree>
  </p:cSld>
  <p:clrMapOvr>
    <a:masterClrMapping/>
  </p:clrMapOvr>
  <p:transition spd="med">
    <p:cover dir="d"/>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sp>
        <p:nvSpPr>
          <p:cNvPr id="3" name="Freeform 3"/>
          <p:cNvSpPr/>
          <p:nvPr/>
        </p:nvSpPr>
        <p:spPr>
          <a:xfrm flipH="1">
            <a:off x="-422436" y="-345093"/>
            <a:ext cx="4947445" cy="1942997"/>
          </a:xfrm>
          <a:custGeom>
            <a:avLst/>
            <a:gdLst/>
            <a:ahLst/>
            <a:cxnLst/>
            <a:rect l="l" t="t" r="r" b="b"/>
            <a:pathLst>
              <a:path w="4947445" h="1942997">
                <a:moveTo>
                  <a:pt x="4947445" y="0"/>
                </a:moveTo>
                <a:lnTo>
                  <a:pt x="0" y="0"/>
                </a:lnTo>
                <a:lnTo>
                  <a:pt x="0" y="1942997"/>
                </a:lnTo>
                <a:lnTo>
                  <a:pt x="4947445" y="1942997"/>
                </a:lnTo>
                <a:lnTo>
                  <a:pt x="4947445"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rot="-5400000">
            <a:off x="5888283" y="-1029552"/>
            <a:ext cx="6511435" cy="12346104"/>
          </a:xfrm>
          <a:custGeom>
            <a:avLst/>
            <a:gdLst/>
            <a:ahLst/>
            <a:cxnLst/>
            <a:rect l="l" t="t" r="r" b="b"/>
            <a:pathLst>
              <a:path w="6511435" h="12346104">
                <a:moveTo>
                  <a:pt x="0" y="0"/>
                </a:moveTo>
                <a:lnTo>
                  <a:pt x="6511434" y="0"/>
                </a:lnTo>
                <a:lnTo>
                  <a:pt x="6511434" y="12346104"/>
                </a:lnTo>
                <a:lnTo>
                  <a:pt x="0" y="12346104"/>
                </a:lnTo>
                <a:lnTo>
                  <a:pt x="0" y="0"/>
                </a:lnTo>
                <a:close/>
              </a:path>
            </a:pathLst>
          </a:custGeom>
          <a:blipFill>
            <a:blip r:embed="rId5"/>
            <a:stretch>
              <a:fillRect r="-45997"/>
            </a:stretch>
          </a:blipFill>
        </p:spPr>
      </p:sp>
      <p:sp>
        <p:nvSpPr>
          <p:cNvPr id="5" name="TextBox 5"/>
          <p:cNvSpPr txBox="1"/>
          <p:nvPr/>
        </p:nvSpPr>
        <p:spPr>
          <a:xfrm>
            <a:off x="4990942" y="5024239"/>
            <a:ext cx="10086269" cy="3977702"/>
          </a:xfrm>
          <a:prstGeom prst="rect">
            <a:avLst/>
          </a:prstGeom>
        </p:spPr>
        <p:txBody>
          <a:bodyPr lIns="0" tIns="0" rIns="0" bIns="0" rtlCol="0" anchor="t">
            <a:spAutoFit/>
          </a:bodyPr>
          <a:lstStyle/>
          <a:p>
            <a:pPr marL="539754" lvl="1" indent="-269877" algn="just">
              <a:lnSpc>
                <a:spcPts val="4025"/>
              </a:lnSpc>
              <a:buFont typeface="Arial"/>
              <a:buChar char="•"/>
            </a:pPr>
            <a:r>
              <a:rPr lang="en-US" sz="2500" spc="320">
                <a:solidFill>
                  <a:srgbClr val="000000"/>
                </a:solidFill>
                <a:latin typeface="Gochi Hand"/>
              </a:rPr>
              <a:t>Processor: - Intel Pentium 4 or Above</a:t>
            </a:r>
          </a:p>
          <a:p>
            <a:pPr marL="539754" lvl="1" indent="-269877" algn="just">
              <a:lnSpc>
                <a:spcPts val="4025"/>
              </a:lnSpc>
              <a:buFont typeface="Arial"/>
              <a:buChar char="•"/>
            </a:pPr>
            <a:r>
              <a:rPr lang="en-US" sz="2500" spc="320">
                <a:solidFill>
                  <a:srgbClr val="000000"/>
                </a:solidFill>
                <a:latin typeface="Gochi Hand"/>
              </a:rPr>
              <a:t>Hard Disk: - 64GB or more</a:t>
            </a:r>
          </a:p>
          <a:p>
            <a:pPr marL="539754" lvl="1" indent="-269877" algn="just">
              <a:lnSpc>
                <a:spcPts val="4025"/>
              </a:lnSpc>
              <a:buFont typeface="Arial"/>
              <a:buChar char="•"/>
            </a:pPr>
            <a:r>
              <a:rPr lang="en-US" sz="2500" spc="320">
                <a:solidFill>
                  <a:srgbClr val="000000"/>
                </a:solidFill>
                <a:latin typeface="Gochi Hand"/>
              </a:rPr>
              <a:t>RAM: - 1GB or more</a:t>
            </a:r>
          </a:p>
          <a:p>
            <a:pPr marL="539754" lvl="1" indent="-269877" algn="just">
              <a:lnSpc>
                <a:spcPts val="4025"/>
              </a:lnSpc>
              <a:buFont typeface="Arial"/>
              <a:buChar char="•"/>
            </a:pPr>
            <a:r>
              <a:rPr lang="en-US" sz="2500" spc="320">
                <a:solidFill>
                  <a:srgbClr val="000000"/>
                </a:solidFill>
                <a:latin typeface="Gochi Hand"/>
              </a:rPr>
              <a:t>Printer: - Any.</a:t>
            </a:r>
          </a:p>
          <a:p>
            <a:pPr marL="539754" lvl="1" indent="-269877" algn="just">
              <a:lnSpc>
                <a:spcPts val="4025"/>
              </a:lnSpc>
              <a:buFont typeface="Arial"/>
              <a:buChar char="•"/>
            </a:pPr>
            <a:r>
              <a:rPr lang="en-US" sz="2500" spc="320">
                <a:solidFill>
                  <a:srgbClr val="000000"/>
                </a:solidFill>
                <a:latin typeface="Gochi Hand"/>
              </a:rPr>
              <a:t>Monitor: - SVGA Color Monitor (Touch Screen or Simple).</a:t>
            </a:r>
          </a:p>
          <a:p>
            <a:pPr marL="539754" lvl="1" indent="-269877" algn="just">
              <a:lnSpc>
                <a:spcPts val="4025"/>
              </a:lnSpc>
              <a:buFont typeface="Arial"/>
              <a:buChar char="•"/>
            </a:pPr>
            <a:r>
              <a:rPr lang="en-US" sz="2500" spc="320">
                <a:solidFill>
                  <a:srgbClr val="000000"/>
                </a:solidFill>
                <a:latin typeface="Gochi Hand"/>
              </a:rPr>
              <a:t>Pointing Device: - Touch Pad or Keys.</a:t>
            </a:r>
          </a:p>
          <a:p>
            <a:pPr algn="ctr">
              <a:lnSpc>
                <a:spcPts val="3864"/>
              </a:lnSpc>
            </a:pPr>
            <a:endParaRPr lang="en-US" sz="2500" spc="320">
              <a:solidFill>
                <a:srgbClr val="000000"/>
              </a:solidFill>
              <a:latin typeface="Gochi Hand"/>
            </a:endParaRPr>
          </a:p>
          <a:p>
            <a:pPr algn="ctr">
              <a:lnSpc>
                <a:spcPts val="3864"/>
              </a:lnSpc>
            </a:pPr>
            <a:endParaRPr lang="en-US" sz="2500" spc="320">
              <a:solidFill>
                <a:srgbClr val="000000"/>
              </a:solidFill>
              <a:latin typeface="Gochi Hand"/>
            </a:endParaRPr>
          </a:p>
        </p:txBody>
      </p:sp>
      <p:sp>
        <p:nvSpPr>
          <p:cNvPr id="6" name="TextBox 6"/>
          <p:cNvSpPr txBox="1"/>
          <p:nvPr/>
        </p:nvSpPr>
        <p:spPr>
          <a:xfrm>
            <a:off x="4224712" y="3172507"/>
            <a:ext cx="9838576" cy="890296"/>
          </a:xfrm>
          <a:prstGeom prst="rect">
            <a:avLst/>
          </a:prstGeom>
        </p:spPr>
        <p:txBody>
          <a:bodyPr lIns="0" tIns="0" rIns="0" bIns="0" rtlCol="0" anchor="t">
            <a:spAutoFit/>
          </a:bodyPr>
          <a:lstStyle/>
          <a:p>
            <a:pPr algn="ctr">
              <a:lnSpc>
                <a:spcPts val="5740"/>
              </a:lnSpc>
            </a:pPr>
            <a:r>
              <a:rPr lang="en-US" sz="7000">
                <a:solidFill>
                  <a:srgbClr val="000000"/>
                </a:solidFill>
                <a:latin typeface="Bryndan Write"/>
              </a:rPr>
              <a:t>System Requirement</a:t>
            </a:r>
          </a:p>
        </p:txBody>
      </p:sp>
      <p:sp>
        <p:nvSpPr>
          <p:cNvPr id="7" name="Freeform 7"/>
          <p:cNvSpPr/>
          <p:nvPr/>
        </p:nvSpPr>
        <p:spPr>
          <a:xfrm>
            <a:off x="13212119" y="1028700"/>
            <a:ext cx="3083294" cy="3083294"/>
          </a:xfrm>
          <a:custGeom>
            <a:avLst/>
            <a:gdLst/>
            <a:ahLst/>
            <a:cxnLst/>
            <a:rect l="l" t="t" r="r" b="b"/>
            <a:pathLst>
              <a:path w="3083294" h="3083294">
                <a:moveTo>
                  <a:pt x="0" y="0"/>
                </a:moveTo>
                <a:lnTo>
                  <a:pt x="3083294" y="0"/>
                </a:lnTo>
                <a:lnTo>
                  <a:pt x="3083294" y="3083294"/>
                </a:lnTo>
                <a:lnTo>
                  <a:pt x="0" y="3083294"/>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8" name="Freeform 8"/>
          <p:cNvSpPr/>
          <p:nvPr/>
        </p:nvSpPr>
        <p:spPr>
          <a:xfrm>
            <a:off x="2051286" y="7076185"/>
            <a:ext cx="2353261" cy="2182115"/>
          </a:xfrm>
          <a:custGeom>
            <a:avLst/>
            <a:gdLst/>
            <a:ahLst/>
            <a:cxnLst/>
            <a:rect l="l" t="t" r="r" b="b"/>
            <a:pathLst>
              <a:path w="2353261" h="2182115">
                <a:moveTo>
                  <a:pt x="0" y="0"/>
                </a:moveTo>
                <a:lnTo>
                  <a:pt x="2353261" y="0"/>
                </a:lnTo>
                <a:lnTo>
                  <a:pt x="2353261" y="2182115"/>
                </a:lnTo>
                <a:lnTo>
                  <a:pt x="0" y="2182115"/>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9" name="TextBox 9"/>
          <p:cNvSpPr txBox="1"/>
          <p:nvPr/>
        </p:nvSpPr>
        <p:spPr>
          <a:xfrm>
            <a:off x="2051286" y="4163783"/>
            <a:ext cx="10086269" cy="821055"/>
          </a:xfrm>
          <a:prstGeom prst="rect">
            <a:avLst/>
          </a:prstGeom>
        </p:spPr>
        <p:txBody>
          <a:bodyPr lIns="0" tIns="0" rIns="0" bIns="0" rtlCol="0" anchor="t">
            <a:spAutoFit/>
          </a:bodyPr>
          <a:lstStyle/>
          <a:p>
            <a:pPr algn="ctr">
              <a:lnSpc>
                <a:spcPts val="6720"/>
              </a:lnSpc>
            </a:pPr>
            <a:r>
              <a:rPr lang="en-US" sz="4800">
                <a:solidFill>
                  <a:srgbClr val="000000"/>
                </a:solidFill>
                <a:latin typeface="Gochi Hand"/>
              </a:rPr>
              <a:t>2. Hardware requireds</a:t>
            </a:r>
          </a:p>
        </p:txBody>
      </p:sp>
      <p:sp>
        <p:nvSpPr>
          <p:cNvPr id="10" name="Freeform 10"/>
          <p:cNvSpPr/>
          <p:nvPr/>
        </p:nvSpPr>
        <p:spPr>
          <a:xfrm rot="-667622">
            <a:off x="15952292" y="8200552"/>
            <a:ext cx="1709996" cy="1669578"/>
          </a:xfrm>
          <a:custGeom>
            <a:avLst/>
            <a:gdLst/>
            <a:ahLst/>
            <a:cxnLst/>
            <a:rect l="l" t="t" r="r" b="b"/>
            <a:pathLst>
              <a:path w="1709996" h="1669578">
                <a:moveTo>
                  <a:pt x="0" y="0"/>
                </a:moveTo>
                <a:lnTo>
                  <a:pt x="1709996" y="0"/>
                </a:lnTo>
                <a:lnTo>
                  <a:pt x="1709996" y="1669578"/>
                </a:lnTo>
                <a:lnTo>
                  <a:pt x="0" y="1669578"/>
                </a:lnTo>
                <a:lnTo>
                  <a:pt x="0" y="0"/>
                </a:lnTo>
                <a:close/>
              </a:path>
            </a:pathLst>
          </a:custGeom>
          <a:blipFill>
            <a:blip r:embed="rId10">
              <a:extLst>
                <a:ext uri="{96DAC541-7B7A-43D3-8B79-37D633B846F1}">
                  <asvg:svgBlip xmlns:asvg="http://schemas.microsoft.com/office/drawing/2016/SVG/main" xmlns="" r:embed="rId11"/>
                </a:ext>
              </a:extLst>
            </a:blip>
            <a:stretch>
              <a:fillRect/>
            </a:stretch>
          </a:blipFill>
        </p:spPr>
      </p:sp>
    </p:spTree>
  </p:cSld>
  <p:clrMapOvr>
    <a:masterClrMapping/>
  </p:clrMapOvr>
  <p:transition spd="med">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grpSp>
        <p:nvGrpSpPr>
          <p:cNvPr id="3" name="Group 3"/>
          <p:cNvGrpSpPr/>
          <p:nvPr/>
        </p:nvGrpSpPr>
        <p:grpSpPr>
          <a:xfrm>
            <a:off x="1735227" y="2461712"/>
            <a:ext cx="13852380" cy="6320290"/>
            <a:chOff x="0" y="0"/>
            <a:chExt cx="5311588" cy="2423466"/>
          </a:xfrm>
        </p:grpSpPr>
        <p:sp>
          <p:nvSpPr>
            <p:cNvPr id="4" name="Freeform 4"/>
            <p:cNvSpPr/>
            <p:nvPr/>
          </p:nvSpPr>
          <p:spPr>
            <a:xfrm>
              <a:off x="-2540" y="-2540"/>
              <a:ext cx="5314128" cy="2419887"/>
            </a:xfrm>
            <a:custGeom>
              <a:avLst/>
              <a:gdLst/>
              <a:ahLst/>
              <a:cxnLst/>
              <a:rect l="l" t="t" r="r" b="b"/>
              <a:pathLst>
                <a:path w="5314128" h="2419887">
                  <a:moveTo>
                    <a:pt x="5311287" y="2141433"/>
                  </a:moveTo>
                  <a:cubicBezTo>
                    <a:pt x="5308447" y="1537096"/>
                    <a:pt x="5274362" y="720094"/>
                    <a:pt x="5274362" y="117287"/>
                  </a:cubicBezTo>
                  <a:cubicBezTo>
                    <a:pt x="5274362" y="108108"/>
                    <a:pt x="5277203" y="98928"/>
                    <a:pt x="5277203" y="91278"/>
                  </a:cubicBezTo>
                  <a:cubicBezTo>
                    <a:pt x="5274362" y="89748"/>
                    <a:pt x="5271521" y="89748"/>
                    <a:pt x="5268681" y="88218"/>
                  </a:cubicBezTo>
                  <a:cubicBezTo>
                    <a:pt x="5268681" y="88218"/>
                    <a:pt x="5265840" y="89748"/>
                    <a:pt x="5265840" y="91278"/>
                  </a:cubicBezTo>
                  <a:cubicBezTo>
                    <a:pt x="5260160" y="98928"/>
                    <a:pt x="5248798" y="98928"/>
                    <a:pt x="5237436" y="98928"/>
                  </a:cubicBezTo>
                  <a:cubicBezTo>
                    <a:pt x="5223234" y="97398"/>
                    <a:pt x="5209032" y="89748"/>
                    <a:pt x="5191990" y="92808"/>
                  </a:cubicBezTo>
                  <a:cubicBezTo>
                    <a:pt x="5186309" y="94338"/>
                    <a:pt x="5174947" y="91278"/>
                    <a:pt x="5172107" y="88218"/>
                  </a:cubicBezTo>
                  <a:cubicBezTo>
                    <a:pt x="5163585" y="82098"/>
                    <a:pt x="5152224" y="82098"/>
                    <a:pt x="5140862" y="85158"/>
                  </a:cubicBezTo>
                  <a:cubicBezTo>
                    <a:pt x="5135181" y="86688"/>
                    <a:pt x="5129501" y="85158"/>
                    <a:pt x="5123819" y="85158"/>
                  </a:cubicBezTo>
                  <a:cubicBezTo>
                    <a:pt x="5115298" y="85158"/>
                    <a:pt x="5103936" y="83628"/>
                    <a:pt x="5095415" y="82098"/>
                  </a:cubicBezTo>
                  <a:cubicBezTo>
                    <a:pt x="5092575" y="82098"/>
                    <a:pt x="5086894" y="80568"/>
                    <a:pt x="5084053" y="80568"/>
                  </a:cubicBezTo>
                  <a:cubicBezTo>
                    <a:pt x="5075532" y="79038"/>
                    <a:pt x="5067011" y="74448"/>
                    <a:pt x="5058490" y="80568"/>
                  </a:cubicBezTo>
                  <a:cubicBezTo>
                    <a:pt x="5058490" y="80568"/>
                    <a:pt x="5052809" y="80568"/>
                    <a:pt x="5049969" y="79038"/>
                  </a:cubicBezTo>
                  <a:cubicBezTo>
                    <a:pt x="5047128" y="75978"/>
                    <a:pt x="5044288" y="71388"/>
                    <a:pt x="5041447" y="68329"/>
                  </a:cubicBezTo>
                  <a:cubicBezTo>
                    <a:pt x="5035766" y="63739"/>
                    <a:pt x="5035766" y="56089"/>
                    <a:pt x="5027245" y="53029"/>
                  </a:cubicBezTo>
                  <a:cubicBezTo>
                    <a:pt x="5021564" y="51499"/>
                    <a:pt x="5018724" y="49969"/>
                    <a:pt x="5015884" y="46909"/>
                  </a:cubicBezTo>
                  <a:cubicBezTo>
                    <a:pt x="5015884" y="45379"/>
                    <a:pt x="5010203" y="43849"/>
                    <a:pt x="5010203" y="42319"/>
                  </a:cubicBezTo>
                  <a:lnTo>
                    <a:pt x="5001682" y="37729"/>
                  </a:lnTo>
                  <a:cubicBezTo>
                    <a:pt x="4998841" y="34669"/>
                    <a:pt x="4996000" y="30079"/>
                    <a:pt x="4990320" y="28549"/>
                  </a:cubicBezTo>
                  <a:cubicBezTo>
                    <a:pt x="4978958" y="23960"/>
                    <a:pt x="4976117" y="17840"/>
                    <a:pt x="4981798" y="10190"/>
                  </a:cubicBezTo>
                  <a:cubicBezTo>
                    <a:pt x="4973277" y="8660"/>
                    <a:pt x="4967596" y="5600"/>
                    <a:pt x="4959075" y="5600"/>
                  </a:cubicBezTo>
                  <a:cubicBezTo>
                    <a:pt x="4924990" y="7130"/>
                    <a:pt x="4888065" y="10190"/>
                    <a:pt x="4853979" y="11720"/>
                  </a:cubicBezTo>
                  <a:cubicBezTo>
                    <a:pt x="4848298" y="11720"/>
                    <a:pt x="4839777" y="13250"/>
                    <a:pt x="4836937" y="14780"/>
                  </a:cubicBezTo>
                  <a:cubicBezTo>
                    <a:pt x="4814214" y="22430"/>
                    <a:pt x="4791490" y="16310"/>
                    <a:pt x="4768767" y="14780"/>
                  </a:cubicBezTo>
                  <a:cubicBezTo>
                    <a:pt x="4751725" y="14780"/>
                    <a:pt x="4734682" y="10190"/>
                    <a:pt x="4717639" y="8660"/>
                  </a:cubicBezTo>
                  <a:cubicBezTo>
                    <a:pt x="4697756" y="7130"/>
                    <a:pt x="4680714" y="8660"/>
                    <a:pt x="4660831" y="7130"/>
                  </a:cubicBezTo>
                  <a:cubicBezTo>
                    <a:pt x="4657990" y="7130"/>
                    <a:pt x="4655150" y="5600"/>
                    <a:pt x="4652310" y="4070"/>
                  </a:cubicBezTo>
                  <a:cubicBezTo>
                    <a:pt x="4646629" y="0"/>
                    <a:pt x="4635267" y="1270"/>
                    <a:pt x="4629586" y="2540"/>
                  </a:cubicBezTo>
                  <a:cubicBezTo>
                    <a:pt x="4621065" y="5600"/>
                    <a:pt x="4618225" y="10190"/>
                    <a:pt x="4612543" y="14780"/>
                  </a:cubicBezTo>
                  <a:cubicBezTo>
                    <a:pt x="4598341" y="16310"/>
                    <a:pt x="4578458" y="17840"/>
                    <a:pt x="4564257" y="22430"/>
                  </a:cubicBezTo>
                  <a:cubicBezTo>
                    <a:pt x="4552895" y="25489"/>
                    <a:pt x="4547214" y="27019"/>
                    <a:pt x="4538693" y="23960"/>
                  </a:cubicBezTo>
                  <a:lnTo>
                    <a:pt x="4535852" y="25489"/>
                  </a:lnTo>
                  <a:cubicBezTo>
                    <a:pt x="4541533" y="28549"/>
                    <a:pt x="4544374" y="33139"/>
                    <a:pt x="4550054" y="36199"/>
                  </a:cubicBezTo>
                  <a:cubicBezTo>
                    <a:pt x="4541533" y="37729"/>
                    <a:pt x="4530171" y="40789"/>
                    <a:pt x="4524491" y="39259"/>
                  </a:cubicBezTo>
                  <a:cubicBezTo>
                    <a:pt x="4510288" y="37729"/>
                    <a:pt x="4504608" y="40789"/>
                    <a:pt x="4493246" y="43849"/>
                  </a:cubicBezTo>
                  <a:cubicBezTo>
                    <a:pt x="4481884" y="48439"/>
                    <a:pt x="4467682" y="51499"/>
                    <a:pt x="4456320" y="54559"/>
                  </a:cubicBezTo>
                  <a:cubicBezTo>
                    <a:pt x="4453480" y="54559"/>
                    <a:pt x="4450639" y="54559"/>
                    <a:pt x="4447799" y="53029"/>
                  </a:cubicBezTo>
                  <a:cubicBezTo>
                    <a:pt x="4444959" y="53029"/>
                    <a:pt x="4442118" y="51499"/>
                    <a:pt x="4442118" y="51499"/>
                  </a:cubicBezTo>
                  <a:cubicBezTo>
                    <a:pt x="4427916" y="54559"/>
                    <a:pt x="4413714" y="57619"/>
                    <a:pt x="4399512" y="54559"/>
                  </a:cubicBezTo>
                  <a:cubicBezTo>
                    <a:pt x="4396672" y="54559"/>
                    <a:pt x="4396672" y="56089"/>
                    <a:pt x="4393831" y="56089"/>
                  </a:cubicBezTo>
                  <a:cubicBezTo>
                    <a:pt x="4376789" y="59149"/>
                    <a:pt x="4365427" y="69859"/>
                    <a:pt x="4342703" y="69859"/>
                  </a:cubicBezTo>
                  <a:cubicBezTo>
                    <a:pt x="4325661" y="69859"/>
                    <a:pt x="4308619" y="77508"/>
                    <a:pt x="4291576" y="77508"/>
                  </a:cubicBezTo>
                  <a:cubicBezTo>
                    <a:pt x="4271693" y="79038"/>
                    <a:pt x="4254651" y="82098"/>
                    <a:pt x="4237608" y="86688"/>
                  </a:cubicBezTo>
                  <a:cubicBezTo>
                    <a:pt x="4231927" y="88218"/>
                    <a:pt x="4226247" y="88218"/>
                    <a:pt x="4223406" y="88218"/>
                  </a:cubicBezTo>
                  <a:cubicBezTo>
                    <a:pt x="4209204" y="85158"/>
                    <a:pt x="4200683" y="89748"/>
                    <a:pt x="4195002" y="94338"/>
                  </a:cubicBezTo>
                  <a:cubicBezTo>
                    <a:pt x="4180800" y="105048"/>
                    <a:pt x="4158076" y="108108"/>
                    <a:pt x="4138193" y="111168"/>
                  </a:cubicBezTo>
                  <a:cubicBezTo>
                    <a:pt x="4112629" y="114228"/>
                    <a:pt x="4087065" y="115758"/>
                    <a:pt x="4061502" y="117287"/>
                  </a:cubicBezTo>
                  <a:cubicBezTo>
                    <a:pt x="4058661" y="117287"/>
                    <a:pt x="4055821" y="121877"/>
                    <a:pt x="4050140" y="123407"/>
                  </a:cubicBezTo>
                  <a:cubicBezTo>
                    <a:pt x="4047300" y="123407"/>
                    <a:pt x="4044459" y="121877"/>
                    <a:pt x="4044459" y="121877"/>
                  </a:cubicBezTo>
                  <a:cubicBezTo>
                    <a:pt x="4030257" y="131057"/>
                    <a:pt x="4021736" y="144827"/>
                    <a:pt x="3993332" y="143297"/>
                  </a:cubicBezTo>
                  <a:lnTo>
                    <a:pt x="3990492" y="143297"/>
                  </a:lnTo>
                  <a:cubicBezTo>
                    <a:pt x="3967768" y="150947"/>
                    <a:pt x="3945044" y="147887"/>
                    <a:pt x="3925162" y="144827"/>
                  </a:cubicBezTo>
                  <a:cubicBezTo>
                    <a:pt x="3919481" y="144827"/>
                    <a:pt x="3910960" y="141767"/>
                    <a:pt x="3908119" y="138707"/>
                  </a:cubicBezTo>
                  <a:cubicBezTo>
                    <a:pt x="3899598" y="129527"/>
                    <a:pt x="3876874" y="126467"/>
                    <a:pt x="3859832" y="129527"/>
                  </a:cubicBezTo>
                  <a:cubicBezTo>
                    <a:pt x="3845630" y="132587"/>
                    <a:pt x="3831428" y="134117"/>
                    <a:pt x="3817225" y="137177"/>
                  </a:cubicBezTo>
                  <a:cubicBezTo>
                    <a:pt x="3794502" y="140237"/>
                    <a:pt x="3774619" y="141767"/>
                    <a:pt x="3751896" y="135647"/>
                  </a:cubicBezTo>
                  <a:cubicBezTo>
                    <a:pt x="3729173" y="129527"/>
                    <a:pt x="3712130" y="134117"/>
                    <a:pt x="3700769" y="147887"/>
                  </a:cubicBezTo>
                  <a:cubicBezTo>
                    <a:pt x="3692247" y="157067"/>
                    <a:pt x="3669524" y="158597"/>
                    <a:pt x="3655322" y="150947"/>
                  </a:cubicBezTo>
                  <a:cubicBezTo>
                    <a:pt x="3646800" y="146357"/>
                    <a:pt x="3641119" y="147887"/>
                    <a:pt x="3632598" y="150947"/>
                  </a:cubicBezTo>
                  <a:lnTo>
                    <a:pt x="3615556" y="160127"/>
                  </a:lnTo>
                  <a:cubicBezTo>
                    <a:pt x="3612715" y="161656"/>
                    <a:pt x="3607034" y="161656"/>
                    <a:pt x="3604194" y="161656"/>
                  </a:cubicBezTo>
                  <a:lnTo>
                    <a:pt x="3587152" y="161656"/>
                  </a:lnTo>
                  <a:cubicBezTo>
                    <a:pt x="3575790" y="161656"/>
                    <a:pt x="3564428" y="160127"/>
                    <a:pt x="3553066" y="158597"/>
                  </a:cubicBezTo>
                  <a:cubicBezTo>
                    <a:pt x="3538864" y="157067"/>
                    <a:pt x="3527503" y="152477"/>
                    <a:pt x="3513301" y="150947"/>
                  </a:cubicBezTo>
                  <a:cubicBezTo>
                    <a:pt x="3490577" y="149417"/>
                    <a:pt x="3484896" y="138707"/>
                    <a:pt x="3476375" y="131057"/>
                  </a:cubicBezTo>
                  <a:cubicBezTo>
                    <a:pt x="3470694" y="126467"/>
                    <a:pt x="3459333" y="120347"/>
                    <a:pt x="3447971" y="121877"/>
                  </a:cubicBezTo>
                  <a:cubicBezTo>
                    <a:pt x="3436609" y="124937"/>
                    <a:pt x="3425247" y="121877"/>
                    <a:pt x="3416726" y="120347"/>
                  </a:cubicBezTo>
                  <a:cubicBezTo>
                    <a:pt x="3413886" y="120347"/>
                    <a:pt x="3408205" y="118817"/>
                    <a:pt x="3405364" y="118817"/>
                  </a:cubicBezTo>
                  <a:cubicBezTo>
                    <a:pt x="3385482" y="115758"/>
                    <a:pt x="3371279" y="121877"/>
                    <a:pt x="3357077" y="129527"/>
                  </a:cubicBezTo>
                  <a:lnTo>
                    <a:pt x="3345716" y="135647"/>
                  </a:lnTo>
                  <a:cubicBezTo>
                    <a:pt x="3342875" y="137177"/>
                    <a:pt x="3342875" y="140237"/>
                    <a:pt x="3340035" y="141767"/>
                  </a:cubicBezTo>
                  <a:cubicBezTo>
                    <a:pt x="3322992" y="149417"/>
                    <a:pt x="3305950" y="146357"/>
                    <a:pt x="3286067" y="141767"/>
                  </a:cubicBezTo>
                  <a:cubicBezTo>
                    <a:pt x="3269024" y="137177"/>
                    <a:pt x="3249141" y="141767"/>
                    <a:pt x="3243461" y="150947"/>
                  </a:cubicBezTo>
                  <a:cubicBezTo>
                    <a:pt x="3240620" y="157067"/>
                    <a:pt x="3237780" y="161656"/>
                    <a:pt x="3223578" y="164716"/>
                  </a:cubicBezTo>
                  <a:cubicBezTo>
                    <a:pt x="3209375" y="169306"/>
                    <a:pt x="3192333" y="172366"/>
                    <a:pt x="3189493" y="183076"/>
                  </a:cubicBezTo>
                  <a:cubicBezTo>
                    <a:pt x="3189493" y="184606"/>
                    <a:pt x="3186652" y="186136"/>
                    <a:pt x="3183812" y="186136"/>
                  </a:cubicBezTo>
                  <a:cubicBezTo>
                    <a:pt x="3175291" y="187666"/>
                    <a:pt x="3169610" y="189196"/>
                    <a:pt x="3161088" y="190726"/>
                  </a:cubicBezTo>
                  <a:lnTo>
                    <a:pt x="3135525" y="190726"/>
                  </a:lnTo>
                  <a:cubicBezTo>
                    <a:pt x="3118482" y="189196"/>
                    <a:pt x="3101439" y="186136"/>
                    <a:pt x="3084397" y="184606"/>
                  </a:cubicBezTo>
                  <a:cubicBezTo>
                    <a:pt x="3064514" y="183076"/>
                    <a:pt x="3047472" y="189196"/>
                    <a:pt x="3027588" y="190726"/>
                  </a:cubicBezTo>
                  <a:lnTo>
                    <a:pt x="3024748" y="192256"/>
                  </a:lnTo>
                  <a:cubicBezTo>
                    <a:pt x="3019067" y="196846"/>
                    <a:pt x="3010546" y="195316"/>
                    <a:pt x="3004865" y="192256"/>
                  </a:cubicBezTo>
                  <a:cubicBezTo>
                    <a:pt x="2993504" y="186136"/>
                    <a:pt x="2973620" y="184606"/>
                    <a:pt x="2959418" y="187666"/>
                  </a:cubicBezTo>
                  <a:cubicBezTo>
                    <a:pt x="2942376" y="192256"/>
                    <a:pt x="2925333" y="195316"/>
                    <a:pt x="2908291" y="198376"/>
                  </a:cubicBezTo>
                  <a:cubicBezTo>
                    <a:pt x="2902610" y="198376"/>
                    <a:pt x="2896929" y="196846"/>
                    <a:pt x="2894089" y="196846"/>
                  </a:cubicBezTo>
                  <a:cubicBezTo>
                    <a:pt x="2888408" y="196846"/>
                    <a:pt x="2879887" y="195316"/>
                    <a:pt x="2877046" y="196846"/>
                  </a:cubicBezTo>
                  <a:cubicBezTo>
                    <a:pt x="2854323" y="206026"/>
                    <a:pt x="2831599" y="202966"/>
                    <a:pt x="2811717" y="196846"/>
                  </a:cubicBezTo>
                  <a:cubicBezTo>
                    <a:pt x="2800355" y="193786"/>
                    <a:pt x="2783312" y="190726"/>
                    <a:pt x="2777632" y="181546"/>
                  </a:cubicBezTo>
                  <a:cubicBezTo>
                    <a:pt x="2774791" y="175426"/>
                    <a:pt x="2763429" y="169306"/>
                    <a:pt x="2754908" y="164716"/>
                  </a:cubicBezTo>
                  <a:cubicBezTo>
                    <a:pt x="2740706" y="157067"/>
                    <a:pt x="2726504" y="146357"/>
                    <a:pt x="2700940" y="146357"/>
                  </a:cubicBezTo>
                  <a:cubicBezTo>
                    <a:pt x="2695259" y="146357"/>
                    <a:pt x="2689578" y="140237"/>
                    <a:pt x="2686738" y="141767"/>
                  </a:cubicBezTo>
                  <a:cubicBezTo>
                    <a:pt x="2675376" y="143297"/>
                    <a:pt x="2675376" y="140237"/>
                    <a:pt x="2669695" y="137177"/>
                  </a:cubicBezTo>
                  <a:cubicBezTo>
                    <a:pt x="2664015" y="134117"/>
                    <a:pt x="2655493" y="131057"/>
                    <a:pt x="2649813" y="126467"/>
                  </a:cubicBezTo>
                  <a:cubicBezTo>
                    <a:pt x="2641291" y="120347"/>
                    <a:pt x="2632770" y="112698"/>
                    <a:pt x="2624249" y="106578"/>
                  </a:cubicBezTo>
                  <a:cubicBezTo>
                    <a:pt x="2615727" y="100458"/>
                    <a:pt x="2610047" y="92808"/>
                    <a:pt x="2601525" y="86688"/>
                  </a:cubicBezTo>
                  <a:cubicBezTo>
                    <a:pt x="2598685" y="85158"/>
                    <a:pt x="2590164" y="83628"/>
                    <a:pt x="2587323" y="85158"/>
                  </a:cubicBezTo>
                  <a:lnTo>
                    <a:pt x="2553238" y="94338"/>
                  </a:lnTo>
                  <a:cubicBezTo>
                    <a:pt x="2547557" y="95868"/>
                    <a:pt x="2544717" y="98928"/>
                    <a:pt x="2541876" y="101988"/>
                  </a:cubicBezTo>
                  <a:lnTo>
                    <a:pt x="2539036" y="100458"/>
                  </a:lnTo>
                  <a:cubicBezTo>
                    <a:pt x="2541876" y="95868"/>
                    <a:pt x="2544717" y="91278"/>
                    <a:pt x="2547557" y="89748"/>
                  </a:cubicBezTo>
                  <a:lnTo>
                    <a:pt x="2513472" y="85158"/>
                  </a:lnTo>
                  <a:cubicBezTo>
                    <a:pt x="2504951" y="83628"/>
                    <a:pt x="2490749" y="83628"/>
                    <a:pt x="2485068" y="83628"/>
                  </a:cubicBezTo>
                  <a:lnTo>
                    <a:pt x="2439621" y="83628"/>
                  </a:lnTo>
                  <a:cubicBezTo>
                    <a:pt x="2422579" y="83628"/>
                    <a:pt x="2408377" y="82098"/>
                    <a:pt x="2391334" y="83628"/>
                  </a:cubicBezTo>
                  <a:cubicBezTo>
                    <a:pt x="2379973" y="85158"/>
                    <a:pt x="2371451" y="82098"/>
                    <a:pt x="2362930" y="79038"/>
                  </a:cubicBezTo>
                  <a:cubicBezTo>
                    <a:pt x="2340207" y="69859"/>
                    <a:pt x="2317483" y="59149"/>
                    <a:pt x="2286239" y="63739"/>
                  </a:cubicBezTo>
                  <a:cubicBezTo>
                    <a:pt x="2283398" y="63739"/>
                    <a:pt x="2277717" y="62209"/>
                    <a:pt x="2274877" y="60679"/>
                  </a:cubicBezTo>
                  <a:cubicBezTo>
                    <a:pt x="2266356" y="59149"/>
                    <a:pt x="2260675" y="56089"/>
                    <a:pt x="2249313" y="53029"/>
                  </a:cubicBezTo>
                  <a:cubicBezTo>
                    <a:pt x="2249313" y="57619"/>
                    <a:pt x="2249313" y="59149"/>
                    <a:pt x="2252154" y="62209"/>
                  </a:cubicBezTo>
                  <a:cubicBezTo>
                    <a:pt x="2246473" y="65269"/>
                    <a:pt x="2243632" y="63739"/>
                    <a:pt x="2240792" y="62209"/>
                  </a:cubicBezTo>
                  <a:cubicBezTo>
                    <a:pt x="2237952" y="63739"/>
                    <a:pt x="2235111" y="66799"/>
                    <a:pt x="2232271" y="66799"/>
                  </a:cubicBezTo>
                  <a:cubicBezTo>
                    <a:pt x="2218069" y="69859"/>
                    <a:pt x="2203866" y="71388"/>
                    <a:pt x="2189664" y="74448"/>
                  </a:cubicBezTo>
                  <a:cubicBezTo>
                    <a:pt x="2183983" y="75978"/>
                    <a:pt x="2178303" y="77508"/>
                    <a:pt x="2175462" y="79038"/>
                  </a:cubicBezTo>
                  <a:cubicBezTo>
                    <a:pt x="2164100" y="83628"/>
                    <a:pt x="2155579" y="91278"/>
                    <a:pt x="2135696" y="89748"/>
                  </a:cubicBezTo>
                  <a:cubicBezTo>
                    <a:pt x="2132856" y="89748"/>
                    <a:pt x="2127175" y="92808"/>
                    <a:pt x="2121494" y="92808"/>
                  </a:cubicBezTo>
                  <a:cubicBezTo>
                    <a:pt x="2115813" y="94338"/>
                    <a:pt x="2107292" y="94338"/>
                    <a:pt x="2101611" y="95868"/>
                  </a:cubicBezTo>
                  <a:lnTo>
                    <a:pt x="2095930" y="95868"/>
                  </a:lnTo>
                  <a:cubicBezTo>
                    <a:pt x="2078888" y="98928"/>
                    <a:pt x="2064686" y="101988"/>
                    <a:pt x="2047643" y="103518"/>
                  </a:cubicBezTo>
                  <a:lnTo>
                    <a:pt x="2036281" y="103518"/>
                  </a:lnTo>
                  <a:cubicBezTo>
                    <a:pt x="2022079" y="103518"/>
                    <a:pt x="2010718" y="101988"/>
                    <a:pt x="1996516" y="101988"/>
                  </a:cubicBezTo>
                  <a:cubicBezTo>
                    <a:pt x="1982314" y="101988"/>
                    <a:pt x="1968111" y="105048"/>
                    <a:pt x="1953909" y="105048"/>
                  </a:cubicBezTo>
                  <a:cubicBezTo>
                    <a:pt x="1936867" y="105048"/>
                    <a:pt x="1916984" y="105048"/>
                    <a:pt x="1902782" y="98928"/>
                  </a:cubicBezTo>
                  <a:cubicBezTo>
                    <a:pt x="1899941" y="97398"/>
                    <a:pt x="1891420" y="97398"/>
                    <a:pt x="1885739" y="98928"/>
                  </a:cubicBezTo>
                  <a:cubicBezTo>
                    <a:pt x="1865856" y="100458"/>
                    <a:pt x="1845973" y="101988"/>
                    <a:pt x="1828931" y="105048"/>
                  </a:cubicBezTo>
                  <a:cubicBezTo>
                    <a:pt x="1811888" y="108108"/>
                    <a:pt x="1803367" y="105048"/>
                    <a:pt x="1797686" y="97398"/>
                  </a:cubicBezTo>
                  <a:cubicBezTo>
                    <a:pt x="1794846" y="94338"/>
                    <a:pt x="1789165" y="91278"/>
                    <a:pt x="1783484" y="88218"/>
                  </a:cubicBezTo>
                  <a:cubicBezTo>
                    <a:pt x="1774963" y="85158"/>
                    <a:pt x="1766441" y="80568"/>
                    <a:pt x="1757920" y="80568"/>
                  </a:cubicBezTo>
                  <a:cubicBezTo>
                    <a:pt x="1738037" y="80568"/>
                    <a:pt x="1726676" y="74448"/>
                    <a:pt x="1712473" y="69859"/>
                  </a:cubicBezTo>
                  <a:cubicBezTo>
                    <a:pt x="1689750" y="62209"/>
                    <a:pt x="1669867" y="53029"/>
                    <a:pt x="1641463" y="54559"/>
                  </a:cubicBezTo>
                  <a:lnTo>
                    <a:pt x="1641463" y="46909"/>
                  </a:lnTo>
                  <a:cubicBezTo>
                    <a:pt x="1647144" y="46909"/>
                    <a:pt x="1652825" y="46909"/>
                    <a:pt x="1658506" y="45379"/>
                  </a:cubicBezTo>
                  <a:cubicBezTo>
                    <a:pt x="1649984" y="42319"/>
                    <a:pt x="1649984" y="37729"/>
                    <a:pt x="1644303" y="34669"/>
                  </a:cubicBezTo>
                  <a:cubicBezTo>
                    <a:pt x="1632942" y="30079"/>
                    <a:pt x="1621580" y="28549"/>
                    <a:pt x="1610218" y="25489"/>
                  </a:cubicBezTo>
                  <a:cubicBezTo>
                    <a:pt x="1601697" y="23960"/>
                    <a:pt x="1590335" y="23960"/>
                    <a:pt x="1596016" y="31609"/>
                  </a:cubicBezTo>
                  <a:cubicBezTo>
                    <a:pt x="1581814" y="33139"/>
                    <a:pt x="1570452" y="33139"/>
                    <a:pt x="1564771" y="36199"/>
                  </a:cubicBezTo>
                  <a:cubicBezTo>
                    <a:pt x="1553410" y="40789"/>
                    <a:pt x="1542048" y="37729"/>
                    <a:pt x="1533527" y="34669"/>
                  </a:cubicBezTo>
                  <a:cubicBezTo>
                    <a:pt x="1527846" y="33139"/>
                    <a:pt x="1522165" y="31609"/>
                    <a:pt x="1516484" y="33139"/>
                  </a:cubicBezTo>
                  <a:cubicBezTo>
                    <a:pt x="1482399" y="42319"/>
                    <a:pt x="1448314" y="37729"/>
                    <a:pt x="1414229" y="37729"/>
                  </a:cubicBezTo>
                  <a:cubicBezTo>
                    <a:pt x="1408548" y="37729"/>
                    <a:pt x="1402868" y="36199"/>
                    <a:pt x="1394346" y="36199"/>
                  </a:cubicBezTo>
                  <a:cubicBezTo>
                    <a:pt x="1382985" y="34669"/>
                    <a:pt x="1374463" y="31609"/>
                    <a:pt x="1363102" y="30079"/>
                  </a:cubicBezTo>
                  <a:cubicBezTo>
                    <a:pt x="1351740" y="28549"/>
                    <a:pt x="1337538" y="27019"/>
                    <a:pt x="1326176" y="25489"/>
                  </a:cubicBezTo>
                  <a:lnTo>
                    <a:pt x="1317655" y="25489"/>
                  </a:lnTo>
                  <a:cubicBezTo>
                    <a:pt x="1297772" y="25489"/>
                    <a:pt x="1277889" y="27019"/>
                    <a:pt x="1260847" y="27019"/>
                  </a:cubicBezTo>
                  <a:cubicBezTo>
                    <a:pt x="1246644" y="27019"/>
                    <a:pt x="1232442" y="23960"/>
                    <a:pt x="1215400" y="22430"/>
                  </a:cubicBezTo>
                  <a:cubicBezTo>
                    <a:pt x="1212559" y="10190"/>
                    <a:pt x="1189836" y="13250"/>
                    <a:pt x="1175634" y="7130"/>
                  </a:cubicBezTo>
                  <a:cubicBezTo>
                    <a:pt x="1172793" y="5600"/>
                    <a:pt x="1167113" y="7130"/>
                    <a:pt x="1164272" y="7130"/>
                  </a:cubicBezTo>
                  <a:cubicBezTo>
                    <a:pt x="1147230" y="5600"/>
                    <a:pt x="1135868" y="10190"/>
                    <a:pt x="1130187" y="17840"/>
                  </a:cubicBezTo>
                  <a:cubicBezTo>
                    <a:pt x="1121666" y="25489"/>
                    <a:pt x="1098942" y="28549"/>
                    <a:pt x="1107464" y="40789"/>
                  </a:cubicBezTo>
                  <a:cubicBezTo>
                    <a:pt x="1110304" y="42319"/>
                    <a:pt x="1115985" y="43849"/>
                    <a:pt x="1118825" y="46909"/>
                  </a:cubicBezTo>
                  <a:cubicBezTo>
                    <a:pt x="1118825" y="51499"/>
                    <a:pt x="1115985" y="54559"/>
                    <a:pt x="1107464" y="53029"/>
                  </a:cubicBezTo>
                  <a:cubicBezTo>
                    <a:pt x="1104623" y="53029"/>
                    <a:pt x="1101783" y="56089"/>
                    <a:pt x="1098942" y="57619"/>
                  </a:cubicBezTo>
                  <a:cubicBezTo>
                    <a:pt x="1096102" y="59149"/>
                    <a:pt x="1096102" y="62209"/>
                    <a:pt x="1093262" y="62209"/>
                  </a:cubicBezTo>
                  <a:cubicBezTo>
                    <a:pt x="1076219" y="65269"/>
                    <a:pt x="1064857" y="72918"/>
                    <a:pt x="1044974" y="71388"/>
                  </a:cubicBezTo>
                  <a:lnTo>
                    <a:pt x="1039294" y="71388"/>
                  </a:lnTo>
                  <a:cubicBezTo>
                    <a:pt x="1022251" y="79038"/>
                    <a:pt x="1005208" y="77508"/>
                    <a:pt x="985326" y="75978"/>
                  </a:cubicBezTo>
                  <a:cubicBezTo>
                    <a:pt x="976804" y="74448"/>
                    <a:pt x="965443" y="75978"/>
                    <a:pt x="954081" y="75978"/>
                  </a:cubicBezTo>
                  <a:cubicBezTo>
                    <a:pt x="945560" y="75978"/>
                    <a:pt x="937038" y="75978"/>
                    <a:pt x="928517" y="72918"/>
                  </a:cubicBezTo>
                  <a:cubicBezTo>
                    <a:pt x="917155" y="69859"/>
                    <a:pt x="905794" y="65269"/>
                    <a:pt x="894432" y="62209"/>
                  </a:cubicBezTo>
                  <a:cubicBezTo>
                    <a:pt x="883070" y="59149"/>
                    <a:pt x="868868" y="59149"/>
                    <a:pt x="868868" y="48439"/>
                  </a:cubicBezTo>
                  <a:cubicBezTo>
                    <a:pt x="868868" y="46909"/>
                    <a:pt x="863187" y="45379"/>
                    <a:pt x="863187" y="43849"/>
                  </a:cubicBezTo>
                  <a:cubicBezTo>
                    <a:pt x="843304" y="53029"/>
                    <a:pt x="826262" y="60679"/>
                    <a:pt x="809219" y="68329"/>
                  </a:cubicBezTo>
                  <a:cubicBezTo>
                    <a:pt x="800698" y="72918"/>
                    <a:pt x="789337" y="79038"/>
                    <a:pt x="795017" y="86688"/>
                  </a:cubicBezTo>
                  <a:cubicBezTo>
                    <a:pt x="795017" y="88218"/>
                    <a:pt x="792177" y="89748"/>
                    <a:pt x="792177" y="91278"/>
                  </a:cubicBezTo>
                  <a:cubicBezTo>
                    <a:pt x="789337" y="94338"/>
                    <a:pt x="786496" y="97398"/>
                    <a:pt x="780815" y="98928"/>
                  </a:cubicBezTo>
                  <a:cubicBezTo>
                    <a:pt x="775134" y="103518"/>
                    <a:pt x="769454" y="108108"/>
                    <a:pt x="763773" y="114228"/>
                  </a:cubicBezTo>
                  <a:lnTo>
                    <a:pt x="746730" y="123407"/>
                  </a:lnTo>
                  <a:cubicBezTo>
                    <a:pt x="741049" y="127997"/>
                    <a:pt x="735369" y="132587"/>
                    <a:pt x="726847" y="135647"/>
                  </a:cubicBezTo>
                  <a:cubicBezTo>
                    <a:pt x="706964" y="144827"/>
                    <a:pt x="687081" y="154007"/>
                    <a:pt x="664358" y="163186"/>
                  </a:cubicBezTo>
                  <a:cubicBezTo>
                    <a:pt x="652996" y="169306"/>
                    <a:pt x="638794" y="173896"/>
                    <a:pt x="627433" y="180016"/>
                  </a:cubicBezTo>
                  <a:cubicBezTo>
                    <a:pt x="607550" y="189196"/>
                    <a:pt x="584826" y="196846"/>
                    <a:pt x="573465" y="210615"/>
                  </a:cubicBezTo>
                  <a:cubicBezTo>
                    <a:pt x="573465" y="212145"/>
                    <a:pt x="567784" y="213675"/>
                    <a:pt x="564943" y="215205"/>
                  </a:cubicBezTo>
                  <a:cubicBezTo>
                    <a:pt x="550741" y="221325"/>
                    <a:pt x="528018" y="221325"/>
                    <a:pt x="528018" y="233565"/>
                  </a:cubicBezTo>
                  <a:cubicBezTo>
                    <a:pt x="505294" y="233565"/>
                    <a:pt x="493933" y="242745"/>
                    <a:pt x="482571" y="250395"/>
                  </a:cubicBezTo>
                  <a:cubicBezTo>
                    <a:pt x="474050" y="256514"/>
                    <a:pt x="465529" y="264164"/>
                    <a:pt x="454167" y="268754"/>
                  </a:cubicBezTo>
                  <a:cubicBezTo>
                    <a:pt x="442805" y="271814"/>
                    <a:pt x="428603" y="270284"/>
                    <a:pt x="414401" y="270284"/>
                  </a:cubicBezTo>
                  <a:cubicBezTo>
                    <a:pt x="408720" y="270284"/>
                    <a:pt x="403039" y="270284"/>
                    <a:pt x="403039" y="271814"/>
                  </a:cubicBezTo>
                  <a:cubicBezTo>
                    <a:pt x="391678" y="277934"/>
                    <a:pt x="377475" y="282524"/>
                    <a:pt x="368954" y="290174"/>
                  </a:cubicBezTo>
                  <a:cubicBezTo>
                    <a:pt x="360433" y="297824"/>
                    <a:pt x="351912" y="302413"/>
                    <a:pt x="337710" y="303943"/>
                  </a:cubicBezTo>
                  <a:cubicBezTo>
                    <a:pt x="323507" y="305473"/>
                    <a:pt x="309305" y="313123"/>
                    <a:pt x="289422" y="308533"/>
                  </a:cubicBezTo>
                  <a:cubicBezTo>
                    <a:pt x="272380" y="305473"/>
                    <a:pt x="252497" y="308533"/>
                    <a:pt x="241135" y="302413"/>
                  </a:cubicBezTo>
                  <a:cubicBezTo>
                    <a:pt x="218412" y="303943"/>
                    <a:pt x="201369" y="307003"/>
                    <a:pt x="181486" y="308533"/>
                  </a:cubicBezTo>
                  <a:cubicBezTo>
                    <a:pt x="158763" y="311593"/>
                    <a:pt x="133199" y="310063"/>
                    <a:pt x="113316" y="319243"/>
                  </a:cubicBezTo>
                  <a:cubicBezTo>
                    <a:pt x="96274" y="326893"/>
                    <a:pt x="82072" y="334543"/>
                    <a:pt x="56508" y="333013"/>
                  </a:cubicBezTo>
                  <a:cubicBezTo>
                    <a:pt x="59348" y="342193"/>
                    <a:pt x="62189" y="349842"/>
                    <a:pt x="65029" y="359022"/>
                  </a:cubicBezTo>
                  <a:cubicBezTo>
                    <a:pt x="70710" y="383502"/>
                    <a:pt x="76391" y="407981"/>
                    <a:pt x="79231" y="432461"/>
                  </a:cubicBezTo>
                  <a:cubicBezTo>
                    <a:pt x="87752" y="463060"/>
                    <a:pt x="90593" y="492129"/>
                    <a:pt x="84912" y="521199"/>
                  </a:cubicBezTo>
                  <a:cubicBezTo>
                    <a:pt x="79231" y="562508"/>
                    <a:pt x="53667" y="1976196"/>
                    <a:pt x="28104" y="2014446"/>
                  </a:cubicBezTo>
                  <a:lnTo>
                    <a:pt x="2540" y="2046575"/>
                  </a:lnTo>
                  <a:cubicBezTo>
                    <a:pt x="0" y="2054225"/>
                    <a:pt x="5380" y="2058814"/>
                    <a:pt x="19582" y="2060345"/>
                  </a:cubicBezTo>
                  <a:cubicBezTo>
                    <a:pt x="36625" y="2061875"/>
                    <a:pt x="42306" y="2067994"/>
                    <a:pt x="47987" y="2075644"/>
                  </a:cubicBezTo>
                  <a:cubicBezTo>
                    <a:pt x="53667" y="2087884"/>
                    <a:pt x="45146" y="2100124"/>
                    <a:pt x="56508" y="2112363"/>
                  </a:cubicBezTo>
                  <a:cubicBezTo>
                    <a:pt x="62189" y="2118483"/>
                    <a:pt x="56508" y="2129193"/>
                    <a:pt x="53667" y="2138373"/>
                  </a:cubicBezTo>
                  <a:cubicBezTo>
                    <a:pt x="50827" y="2150613"/>
                    <a:pt x="56508" y="2162852"/>
                    <a:pt x="65029" y="2173562"/>
                  </a:cubicBezTo>
                  <a:cubicBezTo>
                    <a:pt x="84912" y="2191922"/>
                    <a:pt x="87752" y="2213341"/>
                    <a:pt x="87752" y="2233231"/>
                  </a:cubicBezTo>
                  <a:cubicBezTo>
                    <a:pt x="87752" y="2237821"/>
                    <a:pt x="90593" y="2242410"/>
                    <a:pt x="93433" y="2245471"/>
                  </a:cubicBezTo>
                  <a:cubicBezTo>
                    <a:pt x="99114" y="2248530"/>
                    <a:pt x="110476" y="2251590"/>
                    <a:pt x="121838" y="2253120"/>
                  </a:cubicBezTo>
                  <a:lnTo>
                    <a:pt x="190008" y="2271480"/>
                  </a:lnTo>
                  <a:cubicBezTo>
                    <a:pt x="221252" y="2280660"/>
                    <a:pt x="246816" y="2279130"/>
                    <a:pt x="275220" y="2268420"/>
                  </a:cubicBezTo>
                  <a:cubicBezTo>
                    <a:pt x="278061" y="2266890"/>
                    <a:pt x="286582" y="2265360"/>
                    <a:pt x="289422" y="2265360"/>
                  </a:cubicBezTo>
                  <a:cubicBezTo>
                    <a:pt x="309305" y="2266890"/>
                    <a:pt x="329188" y="2266890"/>
                    <a:pt x="346231" y="2276070"/>
                  </a:cubicBezTo>
                  <a:cubicBezTo>
                    <a:pt x="366114" y="2285250"/>
                    <a:pt x="394518" y="2291369"/>
                    <a:pt x="417241" y="2299019"/>
                  </a:cubicBezTo>
                  <a:cubicBezTo>
                    <a:pt x="431443" y="2303609"/>
                    <a:pt x="448486" y="2309729"/>
                    <a:pt x="457007" y="2315849"/>
                  </a:cubicBezTo>
                  <a:cubicBezTo>
                    <a:pt x="462688" y="2318909"/>
                    <a:pt x="468369" y="2321969"/>
                    <a:pt x="474050" y="2323499"/>
                  </a:cubicBezTo>
                  <a:cubicBezTo>
                    <a:pt x="505294" y="2329619"/>
                    <a:pt x="522337" y="2344918"/>
                    <a:pt x="542220" y="2357158"/>
                  </a:cubicBezTo>
                  <a:cubicBezTo>
                    <a:pt x="559262" y="2367868"/>
                    <a:pt x="581986" y="2373988"/>
                    <a:pt x="607550" y="2375518"/>
                  </a:cubicBezTo>
                  <a:cubicBezTo>
                    <a:pt x="635954" y="2378578"/>
                    <a:pt x="664358" y="2380107"/>
                    <a:pt x="692762" y="2383168"/>
                  </a:cubicBezTo>
                  <a:cubicBezTo>
                    <a:pt x="704124" y="2384697"/>
                    <a:pt x="718326" y="2386227"/>
                    <a:pt x="729688" y="2389287"/>
                  </a:cubicBezTo>
                  <a:cubicBezTo>
                    <a:pt x="743890" y="2392347"/>
                    <a:pt x="758092" y="2392347"/>
                    <a:pt x="769454" y="2396937"/>
                  </a:cubicBezTo>
                  <a:cubicBezTo>
                    <a:pt x="786496" y="2404587"/>
                    <a:pt x="803539" y="2409177"/>
                    <a:pt x="826262" y="2406117"/>
                  </a:cubicBezTo>
                  <a:cubicBezTo>
                    <a:pt x="834783" y="2404587"/>
                    <a:pt x="846145" y="2407647"/>
                    <a:pt x="854666" y="2409177"/>
                  </a:cubicBezTo>
                  <a:cubicBezTo>
                    <a:pt x="857507" y="2409177"/>
                    <a:pt x="860347" y="2410707"/>
                    <a:pt x="863187" y="2410707"/>
                  </a:cubicBezTo>
                  <a:cubicBezTo>
                    <a:pt x="894432" y="2412237"/>
                    <a:pt x="922836" y="2409177"/>
                    <a:pt x="951241" y="2406117"/>
                  </a:cubicBezTo>
                  <a:cubicBezTo>
                    <a:pt x="962602" y="2404587"/>
                    <a:pt x="973964" y="2403057"/>
                    <a:pt x="985326" y="2399997"/>
                  </a:cubicBezTo>
                  <a:cubicBezTo>
                    <a:pt x="1016570" y="2392347"/>
                    <a:pt x="1047815" y="2384697"/>
                    <a:pt x="1076219" y="2375518"/>
                  </a:cubicBezTo>
                  <a:cubicBezTo>
                    <a:pt x="1096102" y="2369398"/>
                    <a:pt x="1115985" y="2363278"/>
                    <a:pt x="1138708" y="2369398"/>
                  </a:cubicBezTo>
                  <a:lnTo>
                    <a:pt x="1150070" y="2369398"/>
                  </a:lnTo>
                  <a:cubicBezTo>
                    <a:pt x="1169953" y="2369398"/>
                    <a:pt x="1189836" y="2367868"/>
                    <a:pt x="1206879" y="2366338"/>
                  </a:cubicBezTo>
                  <a:cubicBezTo>
                    <a:pt x="1209719" y="2366338"/>
                    <a:pt x="1215400" y="2366338"/>
                    <a:pt x="1215400" y="2364808"/>
                  </a:cubicBezTo>
                  <a:cubicBezTo>
                    <a:pt x="1223921" y="2358688"/>
                    <a:pt x="1238123" y="2358688"/>
                    <a:pt x="1252325" y="2357158"/>
                  </a:cubicBezTo>
                  <a:cubicBezTo>
                    <a:pt x="1275049" y="2355628"/>
                    <a:pt x="1297772" y="2355628"/>
                    <a:pt x="1314814" y="2347978"/>
                  </a:cubicBezTo>
                  <a:cubicBezTo>
                    <a:pt x="1331857" y="2341858"/>
                    <a:pt x="1348900" y="2340329"/>
                    <a:pt x="1368782" y="2338798"/>
                  </a:cubicBezTo>
                  <a:cubicBezTo>
                    <a:pt x="1371623" y="2338798"/>
                    <a:pt x="1377304" y="2337269"/>
                    <a:pt x="1380144" y="2337269"/>
                  </a:cubicBezTo>
                  <a:cubicBezTo>
                    <a:pt x="1394346" y="2335738"/>
                    <a:pt x="1408548" y="2331149"/>
                    <a:pt x="1419910" y="2332679"/>
                  </a:cubicBezTo>
                  <a:cubicBezTo>
                    <a:pt x="1445474" y="2335738"/>
                    <a:pt x="1456836" y="2331149"/>
                    <a:pt x="1473878" y="2318909"/>
                  </a:cubicBezTo>
                  <a:cubicBezTo>
                    <a:pt x="1476719" y="2315849"/>
                    <a:pt x="1485240" y="2314319"/>
                    <a:pt x="1490921" y="2312789"/>
                  </a:cubicBezTo>
                  <a:cubicBezTo>
                    <a:pt x="1505123" y="2311259"/>
                    <a:pt x="1519325" y="2312789"/>
                    <a:pt x="1533527" y="2311259"/>
                  </a:cubicBezTo>
                  <a:cubicBezTo>
                    <a:pt x="1542048" y="2311259"/>
                    <a:pt x="1550569" y="2306669"/>
                    <a:pt x="1556250" y="2306669"/>
                  </a:cubicBezTo>
                  <a:cubicBezTo>
                    <a:pt x="1578974" y="2308199"/>
                    <a:pt x="1604537" y="2303609"/>
                    <a:pt x="1624420" y="2311259"/>
                  </a:cubicBezTo>
                  <a:cubicBezTo>
                    <a:pt x="1627261" y="2312789"/>
                    <a:pt x="1632942" y="2312789"/>
                    <a:pt x="1638622" y="2312789"/>
                  </a:cubicBezTo>
                  <a:cubicBezTo>
                    <a:pt x="1675548" y="2314319"/>
                    <a:pt x="1706793" y="2320439"/>
                    <a:pt x="1732357" y="2332679"/>
                  </a:cubicBezTo>
                  <a:cubicBezTo>
                    <a:pt x="1740878" y="2337269"/>
                    <a:pt x="1752239" y="2340329"/>
                    <a:pt x="1760761" y="2343388"/>
                  </a:cubicBezTo>
                  <a:cubicBezTo>
                    <a:pt x="1769282" y="2346448"/>
                    <a:pt x="1780644" y="2346448"/>
                    <a:pt x="1789165" y="2347978"/>
                  </a:cubicBezTo>
                  <a:cubicBezTo>
                    <a:pt x="1797686" y="2349508"/>
                    <a:pt x="1803367" y="2351038"/>
                    <a:pt x="1811888" y="2351038"/>
                  </a:cubicBezTo>
                  <a:cubicBezTo>
                    <a:pt x="1826090" y="2351038"/>
                    <a:pt x="1837452" y="2354098"/>
                    <a:pt x="1845973" y="2360218"/>
                  </a:cubicBezTo>
                  <a:cubicBezTo>
                    <a:pt x="1848814" y="2361748"/>
                    <a:pt x="1851654" y="2363278"/>
                    <a:pt x="1854495" y="2366338"/>
                  </a:cubicBezTo>
                  <a:cubicBezTo>
                    <a:pt x="1851654" y="2370928"/>
                    <a:pt x="1868697" y="2383168"/>
                    <a:pt x="1880058" y="2383168"/>
                  </a:cubicBezTo>
                  <a:cubicBezTo>
                    <a:pt x="1899941" y="2383168"/>
                    <a:pt x="1919824" y="2386227"/>
                    <a:pt x="1936867" y="2393877"/>
                  </a:cubicBezTo>
                  <a:cubicBezTo>
                    <a:pt x="1939707" y="2395407"/>
                    <a:pt x="1945388" y="2395407"/>
                    <a:pt x="1951069" y="2393877"/>
                  </a:cubicBezTo>
                  <a:cubicBezTo>
                    <a:pt x="1959590" y="2392347"/>
                    <a:pt x="1965271" y="2392347"/>
                    <a:pt x="1970952" y="2396937"/>
                  </a:cubicBezTo>
                  <a:cubicBezTo>
                    <a:pt x="1973792" y="2398467"/>
                    <a:pt x="1985154" y="2398467"/>
                    <a:pt x="1990835" y="2398467"/>
                  </a:cubicBezTo>
                  <a:cubicBezTo>
                    <a:pt x="2005037" y="2398467"/>
                    <a:pt x="2022079" y="2396937"/>
                    <a:pt x="2036281" y="2398467"/>
                  </a:cubicBezTo>
                  <a:cubicBezTo>
                    <a:pt x="2061845" y="2399997"/>
                    <a:pt x="2084569" y="2401527"/>
                    <a:pt x="2110132" y="2404587"/>
                  </a:cubicBezTo>
                  <a:cubicBezTo>
                    <a:pt x="2115813" y="2404587"/>
                    <a:pt x="2121494" y="2406117"/>
                    <a:pt x="2124335" y="2407647"/>
                  </a:cubicBezTo>
                  <a:cubicBezTo>
                    <a:pt x="2130015" y="2415297"/>
                    <a:pt x="2144218" y="2415297"/>
                    <a:pt x="2152739" y="2416827"/>
                  </a:cubicBezTo>
                  <a:cubicBezTo>
                    <a:pt x="2161260" y="2418356"/>
                    <a:pt x="2172622" y="2419887"/>
                    <a:pt x="2178303" y="2419887"/>
                  </a:cubicBezTo>
                  <a:cubicBezTo>
                    <a:pt x="2181143" y="2418356"/>
                    <a:pt x="2186824" y="2416827"/>
                    <a:pt x="2192505" y="2413767"/>
                  </a:cubicBezTo>
                  <a:cubicBezTo>
                    <a:pt x="2181143" y="2413767"/>
                    <a:pt x="2175462" y="2415297"/>
                    <a:pt x="2169781" y="2415297"/>
                  </a:cubicBezTo>
                  <a:cubicBezTo>
                    <a:pt x="2181143" y="2407647"/>
                    <a:pt x="2192505" y="2406117"/>
                    <a:pt x="2206707" y="2410707"/>
                  </a:cubicBezTo>
                  <a:cubicBezTo>
                    <a:pt x="2223749" y="2418356"/>
                    <a:pt x="2237952" y="2418356"/>
                    <a:pt x="2257834" y="2410707"/>
                  </a:cubicBezTo>
                  <a:lnTo>
                    <a:pt x="2274877" y="2406117"/>
                  </a:lnTo>
                  <a:lnTo>
                    <a:pt x="2274877" y="2398467"/>
                  </a:lnTo>
                  <a:cubicBezTo>
                    <a:pt x="2283398" y="2399997"/>
                    <a:pt x="2291919" y="2403057"/>
                    <a:pt x="2297600" y="2403057"/>
                  </a:cubicBezTo>
                  <a:cubicBezTo>
                    <a:pt x="2314643" y="2398467"/>
                    <a:pt x="2331685" y="2393877"/>
                    <a:pt x="2345887" y="2387757"/>
                  </a:cubicBezTo>
                  <a:cubicBezTo>
                    <a:pt x="2362930" y="2381637"/>
                    <a:pt x="2377132" y="2373988"/>
                    <a:pt x="2391334" y="2367868"/>
                  </a:cubicBezTo>
                  <a:cubicBezTo>
                    <a:pt x="2394175" y="2367868"/>
                    <a:pt x="2394175" y="2366338"/>
                    <a:pt x="2397015" y="2366338"/>
                  </a:cubicBezTo>
                  <a:cubicBezTo>
                    <a:pt x="2416898" y="2363278"/>
                    <a:pt x="2433940" y="2361748"/>
                    <a:pt x="2453824" y="2358688"/>
                  </a:cubicBezTo>
                  <a:cubicBezTo>
                    <a:pt x="2465185" y="2357158"/>
                    <a:pt x="2473706" y="2354098"/>
                    <a:pt x="2485068" y="2352568"/>
                  </a:cubicBezTo>
                  <a:cubicBezTo>
                    <a:pt x="2493589" y="2351038"/>
                    <a:pt x="2499270" y="2351038"/>
                    <a:pt x="2507792" y="2349508"/>
                  </a:cubicBezTo>
                  <a:lnTo>
                    <a:pt x="2536196" y="2349508"/>
                  </a:lnTo>
                  <a:cubicBezTo>
                    <a:pt x="2541876" y="2349508"/>
                    <a:pt x="2550398" y="2349508"/>
                    <a:pt x="2556079" y="2347978"/>
                  </a:cubicBezTo>
                  <a:cubicBezTo>
                    <a:pt x="2558919" y="2344918"/>
                    <a:pt x="2564600" y="2340329"/>
                    <a:pt x="2567440" y="2340329"/>
                  </a:cubicBezTo>
                  <a:cubicBezTo>
                    <a:pt x="2575961" y="2340329"/>
                    <a:pt x="2581642" y="2343388"/>
                    <a:pt x="2590164" y="2344918"/>
                  </a:cubicBezTo>
                  <a:cubicBezTo>
                    <a:pt x="2593004" y="2344918"/>
                    <a:pt x="2593004" y="2346448"/>
                    <a:pt x="2593004" y="2347978"/>
                  </a:cubicBezTo>
                  <a:cubicBezTo>
                    <a:pt x="2604366" y="2354098"/>
                    <a:pt x="2612887" y="2361748"/>
                    <a:pt x="2624249" y="2367868"/>
                  </a:cubicBezTo>
                  <a:cubicBezTo>
                    <a:pt x="2638451" y="2375518"/>
                    <a:pt x="2652653" y="2375518"/>
                    <a:pt x="2661174" y="2370928"/>
                  </a:cubicBezTo>
                  <a:cubicBezTo>
                    <a:pt x="2675376" y="2364808"/>
                    <a:pt x="2686738" y="2360218"/>
                    <a:pt x="2706621" y="2363278"/>
                  </a:cubicBezTo>
                  <a:cubicBezTo>
                    <a:pt x="2709461" y="2363278"/>
                    <a:pt x="2715142" y="2364808"/>
                    <a:pt x="2717983" y="2363278"/>
                  </a:cubicBezTo>
                  <a:cubicBezTo>
                    <a:pt x="2732185" y="2360218"/>
                    <a:pt x="2749227" y="2357158"/>
                    <a:pt x="2763429" y="2352568"/>
                  </a:cubicBezTo>
                  <a:cubicBezTo>
                    <a:pt x="2771951" y="2351038"/>
                    <a:pt x="2783312" y="2351038"/>
                    <a:pt x="2786153" y="2347978"/>
                  </a:cubicBezTo>
                  <a:cubicBezTo>
                    <a:pt x="2794674" y="2338798"/>
                    <a:pt x="2808876" y="2334209"/>
                    <a:pt x="2823078" y="2328089"/>
                  </a:cubicBezTo>
                  <a:cubicBezTo>
                    <a:pt x="2831599" y="2323499"/>
                    <a:pt x="2840121" y="2317379"/>
                    <a:pt x="2848642" y="2315849"/>
                  </a:cubicBezTo>
                  <a:cubicBezTo>
                    <a:pt x="2868525" y="2312789"/>
                    <a:pt x="2882727" y="2303609"/>
                    <a:pt x="2899770" y="2297489"/>
                  </a:cubicBezTo>
                  <a:cubicBezTo>
                    <a:pt x="2913972" y="2292899"/>
                    <a:pt x="2922493" y="2283720"/>
                    <a:pt x="2936695" y="2282190"/>
                  </a:cubicBezTo>
                  <a:cubicBezTo>
                    <a:pt x="2959418" y="2279130"/>
                    <a:pt x="2976461" y="2271480"/>
                    <a:pt x="2996344" y="2263830"/>
                  </a:cubicBezTo>
                  <a:cubicBezTo>
                    <a:pt x="3007706" y="2259240"/>
                    <a:pt x="3021908" y="2256180"/>
                    <a:pt x="3036110" y="2257710"/>
                  </a:cubicBezTo>
                  <a:cubicBezTo>
                    <a:pt x="3044631" y="2259240"/>
                    <a:pt x="3055993" y="2257710"/>
                    <a:pt x="3061674" y="2256180"/>
                  </a:cubicBezTo>
                  <a:cubicBezTo>
                    <a:pt x="3073035" y="2253120"/>
                    <a:pt x="3084397" y="2248530"/>
                    <a:pt x="3095759" y="2245471"/>
                  </a:cubicBezTo>
                  <a:cubicBezTo>
                    <a:pt x="3104280" y="2242410"/>
                    <a:pt x="3112801" y="2239351"/>
                    <a:pt x="3121323" y="2239351"/>
                  </a:cubicBezTo>
                  <a:cubicBezTo>
                    <a:pt x="3149727" y="2237821"/>
                    <a:pt x="3172450" y="2234761"/>
                    <a:pt x="3186652" y="2219461"/>
                  </a:cubicBezTo>
                  <a:cubicBezTo>
                    <a:pt x="3192333" y="2213341"/>
                    <a:pt x="3220737" y="2205691"/>
                    <a:pt x="3232099" y="2208751"/>
                  </a:cubicBezTo>
                  <a:cubicBezTo>
                    <a:pt x="3251982" y="2213341"/>
                    <a:pt x="3266184" y="2210281"/>
                    <a:pt x="3277546" y="2201101"/>
                  </a:cubicBezTo>
                  <a:cubicBezTo>
                    <a:pt x="3286067" y="2196512"/>
                    <a:pt x="3297428" y="2198041"/>
                    <a:pt x="3305950" y="2201101"/>
                  </a:cubicBezTo>
                  <a:cubicBezTo>
                    <a:pt x="3311631" y="2204161"/>
                    <a:pt x="3317312" y="2205691"/>
                    <a:pt x="3322992" y="2205691"/>
                  </a:cubicBezTo>
                  <a:cubicBezTo>
                    <a:pt x="3342875" y="2207222"/>
                    <a:pt x="3365599" y="2205691"/>
                    <a:pt x="3385482" y="2207222"/>
                  </a:cubicBezTo>
                  <a:cubicBezTo>
                    <a:pt x="3402524" y="2208751"/>
                    <a:pt x="3419567" y="2205691"/>
                    <a:pt x="3430928" y="2199572"/>
                  </a:cubicBezTo>
                  <a:cubicBezTo>
                    <a:pt x="3442290" y="2193452"/>
                    <a:pt x="3450811" y="2193452"/>
                    <a:pt x="3467854" y="2196512"/>
                  </a:cubicBezTo>
                  <a:cubicBezTo>
                    <a:pt x="3482056" y="2199572"/>
                    <a:pt x="3493418" y="2207222"/>
                    <a:pt x="3513301" y="2205691"/>
                  </a:cubicBezTo>
                  <a:cubicBezTo>
                    <a:pt x="3530343" y="2204161"/>
                    <a:pt x="3550226" y="2208751"/>
                    <a:pt x="3570109" y="2204161"/>
                  </a:cubicBezTo>
                  <a:lnTo>
                    <a:pt x="3581471" y="2204161"/>
                  </a:lnTo>
                  <a:cubicBezTo>
                    <a:pt x="3598513" y="2207222"/>
                    <a:pt x="3615556" y="2208751"/>
                    <a:pt x="3629758" y="2216401"/>
                  </a:cubicBezTo>
                  <a:cubicBezTo>
                    <a:pt x="3646800" y="2224051"/>
                    <a:pt x="3649641" y="2167442"/>
                    <a:pt x="3666683" y="2173562"/>
                  </a:cubicBezTo>
                  <a:cubicBezTo>
                    <a:pt x="3692247" y="2182742"/>
                    <a:pt x="3686566" y="2173562"/>
                    <a:pt x="3712130" y="2181212"/>
                  </a:cubicBezTo>
                  <a:cubicBezTo>
                    <a:pt x="3732013" y="2185802"/>
                    <a:pt x="3723492" y="2168972"/>
                    <a:pt x="3746215" y="2172032"/>
                  </a:cubicBezTo>
                  <a:cubicBezTo>
                    <a:pt x="3749056" y="2172032"/>
                    <a:pt x="3783141" y="2184272"/>
                    <a:pt x="3783141" y="2182742"/>
                  </a:cubicBezTo>
                  <a:cubicBezTo>
                    <a:pt x="3797342" y="2178152"/>
                    <a:pt x="3811545" y="2132253"/>
                    <a:pt x="3825747" y="2133783"/>
                  </a:cubicBezTo>
                  <a:cubicBezTo>
                    <a:pt x="3854151" y="2138373"/>
                    <a:pt x="3879715" y="2135313"/>
                    <a:pt x="3905279" y="2129193"/>
                  </a:cubicBezTo>
                  <a:cubicBezTo>
                    <a:pt x="3919481" y="2126133"/>
                    <a:pt x="3942204" y="2115423"/>
                    <a:pt x="3953566" y="2120013"/>
                  </a:cubicBezTo>
                  <a:cubicBezTo>
                    <a:pt x="3973449" y="2127663"/>
                    <a:pt x="3993332" y="2130723"/>
                    <a:pt x="4016055" y="2132253"/>
                  </a:cubicBezTo>
                  <a:cubicBezTo>
                    <a:pt x="4018896" y="2132253"/>
                    <a:pt x="4021736" y="2133783"/>
                    <a:pt x="4024576" y="2135313"/>
                  </a:cubicBezTo>
                  <a:cubicBezTo>
                    <a:pt x="4033098" y="2141433"/>
                    <a:pt x="4072863" y="2124603"/>
                    <a:pt x="4081385" y="2130723"/>
                  </a:cubicBezTo>
                  <a:cubicBezTo>
                    <a:pt x="4092747" y="2139903"/>
                    <a:pt x="4104108" y="2149083"/>
                    <a:pt x="4115470" y="2156733"/>
                  </a:cubicBezTo>
                  <a:cubicBezTo>
                    <a:pt x="4121151" y="2159792"/>
                    <a:pt x="4129672" y="2161322"/>
                    <a:pt x="4132512" y="2164382"/>
                  </a:cubicBezTo>
                  <a:cubicBezTo>
                    <a:pt x="4135353" y="2172032"/>
                    <a:pt x="4141034" y="2175092"/>
                    <a:pt x="4155236" y="2175092"/>
                  </a:cubicBezTo>
                  <a:cubicBezTo>
                    <a:pt x="4163757" y="2175092"/>
                    <a:pt x="4172278" y="2176622"/>
                    <a:pt x="4177960" y="2179682"/>
                  </a:cubicBezTo>
                  <a:cubicBezTo>
                    <a:pt x="4192161" y="2184272"/>
                    <a:pt x="4203523" y="2188862"/>
                    <a:pt x="4214884" y="2193452"/>
                  </a:cubicBezTo>
                  <a:cubicBezTo>
                    <a:pt x="4229087" y="2198041"/>
                    <a:pt x="4243289" y="2202631"/>
                    <a:pt x="4248970" y="2210281"/>
                  </a:cubicBezTo>
                  <a:cubicBezTo>
                    <a:pt x="4251810" y="2213341"/>
                    <a:pt x="4254651" y="2214871"/>
                    <a:pt x="4257491" y="2216401"/>
                  </a:cubicBezTo>
                  <a:cubicBezTo>
                    <a:pt x="4268853" y="2222521"/>
                    <a:pt x="4280214" y="2227111"/>
                    <a:pt x="4291576" y="2233231"/>
                  </a:cubicBezTo>
                  <a:cubicBezTo>
                    <a:pt x="4308619" y="2240881"/>
                    <a:pt x="4322820" y="2250060"/>
                    <a:pt x="4339863" y="2257710"/>
                  </a:cubicBezTo>
                  <a:cubicBezTo>
                    <a:pt x="4345544" y="2259240"/>
                    <a:pt x="4351225" y="2262300"/>
                    <a:pt x="4356906" y="2263830"/>
                  </a:cubicBezTo>
                  <a:cubicBezTo>
                    <a:pt x="4368268" y="2266890"/>
                    <a:pt x="4379629" y="2269950"/>
                    <a:pt x="4388150" y="2274540"/>
                  </a:cubicBezTo>
                  <a:cubicBezTo>
                    <a:pt x="4396672" y="2279130"/>
                    <a:pt x="4436438" y="2251590"/>
                    <a:pt x="4442118" y="2257710"/>
                  </a:cubicBezTo>
                  <a:cubicBezTo>
                    <a:pt x="4442118" y="2259240"/>
                    <a:pt x="4444959" y="2259240"/>
                    <a:pt x="4447799" y="2259240"/>
                  </a:cubicBezTo>
                  <a:cubicBezTo>
                    <a:pt x="4464842" y="2266890"/>
                    <a:pt x="4481884" y="2263830"/>
                    <a:pt x="4498927" y="2260770"/>
                  </a:cubicBezTo>
                  <a:cubicBezTo>
                    <a:pt x="4504608" y="2259240"/>
                    <a:pt x="4510288" y="2257710"/>
                    <a:pt x="4513129" y="2259240"/>
                  </a:cubicBezTo>
                  <a:cubicBezTo>
                    <a:pt x="4533012" y="2263830"/>
                    <a:pt x="4547214" y="2274540"/>
                    <a:pt x="4572778" y="2276070"/>
                  </a:cubicBezTo>
                  <a:cubicBezTo>
                    <a:pt x="4572778" y="2276070"/>
                    <a:pt x="4575618" y="2276070"/>
                    <a:pt x="4575618" y="2277600"/>
                  </a:cubicBezTo>
                  <a:cubicBezTo>
                    <a:pt x="4581299" y="2286780"/>
                    <a:pt x="4598341" y="2286780"/>
                    <a:pt x="4612543" y="2288309"/>
                  </a:cubicBezTo>
                  <a:cubicBezTo>
                    <a:pt x="4621065" y="2288309"/>
                    <a:pt x="4629586" y="2289840"/>
                    <a:pt x="4635267" y="2291369"/>
                  </a:cubicBezTo>
                  <a:cubicBezTo>
                    <a:pt x="4652310" y="2295959"/>
                    <a:pt x="4669352" y="2302079"/>
                    <a:pt x="4689235" y="2305139"/>
                  </a:cubicBezTo>
                  <a:cubicBezTo>
                    <a:pt x="4714799" y="2309729"/>
                    <a:pt x="4740362" y="2312789"/>
                    <a:pt x="4760246" y="2320439"/>
                  </a:cubicBezTo>
                  <a:cubicBezTo>
                    <a:pt x="4763086" y="2320439"/>
                    <a:pt x="4765926" y="2320439"/>
                    <a:pt x="4765926" y="2321969"/>
                  </a:cubicBezTo>
                  <a:cubicBezTo>
                    <a:pt x="4774448" y="2325029"/>
                    <a:pt x="4788650" y="2326559"/>
                    <a:pt x="4794331" y="2331149"/>
                  </a:cubicBezTo>
                  <a:cubicBezTo>
                    <a:pt x="4802852" y="2340329"/>
                    <a:pt x="4825575" y="2338798"/>
                    <a:pt x="4836937" y="2346448"/>
                  </a:cubicBezTo>
                  <a:lnTo>
                    <a:pt x="4839777" y="2346448"/>
                  </a:lnTo>
                  <a:cubicBezTo>
                    <a:pt x="4851139" y="2346448"/>
                    <a:pt x="4862501" y="2347978"/>
                    <a:pt x="4876703" y="2347978"/>
                  </a:cubicBezTo>
                  <a:cubicBezTo>
                    <a:pt x="4882384" y="2346448"/>
                    <a:pt x="4890905" y="2343388"/>
                    <a:pt x="4896585" y="2343388"/>
                  </a:cubicBezTo>
                  <a:cubicBezTo>
                    <a:pt x="4922150" y="2347978"/>
                    <a:pt x="4947713" y="2347978"/>
                    <a:pt x="4964756" y="2335738"/>
                  </a:cubicBezTo>
                  <a:cubicBezTo>
                    <a:pt x="4967596" y="2334209"/>
                    <a:pt x="4973277" y="2334209"/>
                    <a:pt x="4978958" y="2334209"/>
                  </a:cubicBezTo>
                  <a:lnTo>
                    <a:pt x="5001682" y="2334209"/>
                  </a:lnTo>
                  <a:cubicBezTo>
                    <a:pt x="5027245" y="2331149"/>
                    <a:pt x="5049969" y="2328089"/>
                    <a:pt x="5075532" y="2326559"/>
                  </a:cubicBezTo>
                  <a:cubicBezTo>
                    <a:pt x="5086894" y="2325029"/>
                    <a:pt x="5101096" y="2328089"/>
                    <a:pt x="5112458" y="2329619"/>
                  </a:cubicBezTo>
                  <a:cubicBezTo>
                    <a:pt x="5123819" y="2331149"/>
                    <a:pt x="5135181" y="2331149"/>
                    <a:pt x="5146543" y="2331149"/>
                  </a:cubicBezTo>
                  <a:cubicBezTo>
                    <a:pt x="5160745" y="2331149"/>
                    <a:pt x="5172107" y="2328089"/>
                    <a:pt x="5186309" y="2328089"/>
                  </a:cubicBezTo>
                  <a:cubicBezTo>
                    <a:pt x="5197671" y="2326559"/>
                    <a:pt x="5211872" y="2326559"/>
                    <a:pt x="5223234" y="2325029"/>
                  </a:cubicBezTo>
                  <a:cubicBezTo>
                    <a:pt x="5248798" y="2321969"/>
                    <a:pt x="5271521" y="2318909"/>
                    <a:pt x="5297085" y="2317379"/>
                  </a:cubicBezTo>
                  <a:cubicBezTo>
                    <a:pt x="5314128" y="2265360"/>
                    <a:pt x="5311287" y="2204161"/>
                    <a:pt x="5311287" y="2141433"/>
                  </a:cubicBezTo>
                  <a:close/>
                </a:path>
              </a:pathLst>
            </a:custGeom>
            <a:blipFill>
              <a:blip r:embed="rId3"/>
              <a:stretch>
                <a:fillRect l="-2326" r="-2326"/>
              </a:stretch>
            </a:blipFill>
          </p:spPr>
        </p:sp>
      </p:grpSp>
      <p:sp>
        <p:nvSpPr>
          <p:cNvPr id="5" name="Freeform 5"/>
          <p:cNvSpPr/>
          <p:nvPr/>
        </p:nvSpPr>
        <p:spPr>
          <a:xfrm rot="7671314">
            <a:off x="13723434" y="7372165"/>
            <a:ext cx="3728345" cy="2367499"/>
          </a:xfrm>
          <a:custGeom>
            <a:avLst/>
            <a:gdLst/>
            <a:ahLst/>
            <a:cxnLst/>
            <a:rect l="l" t="t" r="r" b="b"/>
            <a:pathLst>
              <a:path w="3728345" h="2367499">
                <a:moveTo>
                  <a:pt x="0" y="0"/>
                </a:moveTo>
                <a:lnTo>
                  <a:pt x="3728345" y="0"/>
                </a:lnTo>
                <a:lnTo>
                  <a:pt x="3728345" y="2367499"/>
                </a:lnTo>
                <a:lnTo>
                  <a:pt x="0" y="2367499"/>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a:ln cap="sq">
            <a:noFill/>
            <a:prstDash val="solid"/>
            <a:miter/>
          </a:ln>
        </p:spPr>
      </p:sp>
      <p:sp>
        <p:nvSpPr>
          <p:cNvPr id="6" name="Freeform 6"/>
          <p:cNvSpPr/>
          <p:nvPr/>
        </p:nvSpPr>
        <p:spPr>
          <a:xfrm rot="-3026566">
            <a:off x="416590" y="1768032"/>
            <a:ext cx="3729000" cy="2367915"/>
          </a:xfrm>
          <a:custGeom>
            <a:avLst/>
            <a:gdLst/>
            <a:ahLst/>
            <a:cxnLst/>
            <a:rect l="l" t="t" r="r" b="b"/>
            <a:pathLst>
              <a:path w="3729000" h="2367915">
                <a:moveTo>
                  <a:pt x="0" y="0"/>
                </a:moveTo>
                <a:lnTo>
                  <a:pt x="3729000" y="0"/>
                </a:lnTo>
                <a:lnTo>
                  <a:pt x="3729000" y="2367915"/>
                </a:lnTo>
                <a:lnTo>
                  <a:pt x="0" y="2367915"/>
                </a:lnTo>
                <a:lnTo>
                  <a:pt x="0" y="0"/>
                </a:lnTo>
                <a:close/>
              </a:path>
            </a:pathLst>
          </a:custGeom>
          <a:blipFill>
            <a:blip r:embed="rId6">
              <a:alphaModFix amt="84000"/>
              <a:extLst>
                <a:ext uri="{96DAC541-7B7A-43D3-8B79-37D633B846F1}">
                  <asvg:svgBlip xmlns:asvg="http://schemas.microsoft.com/office/drawing/2016/SVG/main" xmlns="" r:embed="rId7"/>
                </a:ext>
              </a:extLst>
            </a:blip>
            <a:stretch>
              <a:fillRect/>
            </a:stretch>
          </a:blipFill>
          <a:ln cap="sq">
            <a:noFill/>
            <a:prstDash val="solid"/>
            <a:miter/>
          </a:ln>
        </p:spPr>
      </p:sp>
      <p:sp>
        <p:nvSpPr>
          <p:cNvPr id="7" name="Freeform 7"/>
          <p:cNvSpPr/>
          <p:nvPr/>
        </p:nvSpPr>
        <p:spPr>
          <a:xfrm rot="-667622">
            <a:off x="16178213" y="1356721"/>
            <a:ext cx="1709996" cy="1669578"/>
          </a:xfrm>
          <a:custGeom>
            <a:avLst/>
            <a:gdLst/>
            <a:ahLst/>
            <a:cxnLst/>
            <a:rect l="l" t="t" r="r" b="b"/>
            <a:pathLst>
              <a:path w="1709996" h="1669578">
                <a:moveTo>
                  <a:pt x="0" y="0"/>
                </a:moveTo>
                <a:lnTo>
                  <a:pt x="1709997" y="0"/>
                </a:lnTo>
                <a:lnTo>
                  <a:pt x="1709997" y="1669579"/>
                </a:lnTo>
                <a:lnTo>
                  <a:pt x="0" y="1669579"/>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8" name="TextBox 8"/>
          <p:cNvSpPr txBox="1"/>
          <p:nvPr/>
        </p:nvSpPr>
        <p:spPr>
          <a:xfrm>
            <a:off x="5990547" y="73978"/>
            <a:ext cx="5341739" cy="1652269"/>
          </a:xfrm>
          <a:prstGeom prst="rect">
            <a:avLst/>
          </a:prstGeom>
        </p:spPr>
        <p:txBody>
          <a:bodyPr lIns="0" tIns="0" rIns="0" bIns="0" rtlCol="0" anchor="t">
            <a:spAutoFit/>
          </a:bodyPr>
          <a:lstStyle/>
          <a:p>
            <a:pPr algn="ctr">
              <a:lnSpc>
                <a:spcPts val="12880"/>
              </a:lnSpc>
            </a:pPr>
            <a:r>
              <a:rPr lang="en-US" sz="9200">
                <a:solidFill>
                  <a:srgbClr val="E8E8E8"/>
                </a:solidFill>
                <a:latin typeface="Bryndan Write"/>
              </a:rPr>
              <a:t>Flowchart</a:t>
            </a:r>
          </a:p>
        </p:txBody>
      </p:sp>
    </p:spTree>
  </p:cSld>
  <p:clrMapOvr>
    <a:masterClrMapping/>
  </p:clrMapOvr>
  <p:transition spd="med">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797</Words>
  <Application>Microsoft Office PowerPoint</Application>
  <PresentationFormat>Custom</PresentationFormat>
  <Paragraphs>66</Paragraphs>
  <Slides>21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Bryndan Write Bold</vt:lpstr>
      <vt:lpstr>Bryndan Write</vt:lpstr>
      <vt:lpstr>Now</vt:lpstr>
      <vt:lpstr>Calibri</vt:lpstr>
      <vt:lpstr>Now Bold</vt:lpstr>
      <vt:lpstr>Gochi Hand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dc:title>
  <dc:creator>ganesh tiwari</dc:creator>
  <cp:lastModifiedBy>Computer Care</cp:lastModifiedBy>
  <cp:revision>2</cp:revision>
  <dcterms:created xsi:type="dcterms:W3CDTF">2006-08-16T00:00:00Z</dcterms:created>
  <dcterms:modified xsi:type="dcterms:W3CDTF">2023-12-18T09:11:15Z</dcterms:modified>
  <dc:identifier>DAF3KOUUSog</dc:identifier>
</cp:coreProperties>
</file>

<file path=docProps/thumbnail.jpeg>
</file>